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9630" r:id="rId5"/>
  </p:sldIdLst>
  <p:sldSz cx="9144000" cy="5143500" type="screen16x9"/>
  <p:notesSz cx="6858000" cy="9144000"/>
  <p:defaultTextStyle>
    <a:defPPr>
      <a:defRPr lang="de-DE"/>
    </a:defPPr>
    <a:lvl1pPr marL="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E2DFF26-CC17-AAAB-9025-D820D765EAC7}" name="Susanne Landgren" initials="SL" userId="S::Landgren@convis.com::a7eeac45-c362-495d-9eee-700421a3e7b7" providerId="AD"/>
  <p188:author id="{AA658CAC-8F5C-DB3B-FEFE-DFDC0A0E36FB}" name="Frydia von Hinüber" initials="Fv" userId="S::frydia.vonhinueber@digital-agentur.de::9837a661-7b6e-4616-9210-a3a8240824f1" providerId="AD"/>
  <p188:author id="{0BE3A7C7-A54E-98D5-E862-3F8E320CDC51}" name="Marie Isabel Bischof" initials="MB" userId="S::Bischof@convis.com::06c47ac1-064a-4995-9e81-5925536cbf5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nnis Gericke" initials="DG" lastIdx="3" clrIdx="0">
    <p:extLst>
      <p:ext uri="{19B8F6BF-5375-455C-9EA6-DF929625EA0E}">
        <p15:presenceInfo xmlns:p15="http://schemas.microsoft.com/office/powerpoint/2012/main" userId="Dennis Gerick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DAFF"/>
    <a:srgbClr val="679ACD"/>
    <a:srgbClr val="FF0000"/>
    <a:srgbClr val="0A286D"/>
    <a:srgbClr val="99BCE6"/>
    <a:srgbClr val="FFFFFF"/>
    <a:srgbClr val="DA1B1B"/>
    <a:srgbClr val="ECECEC"/>
    <a:srgbClr val="3379CF"/>
    <a:srgbClr val="0057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ittlere Formatvorlage 3 - 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ittlere Formatvorlage 3 - Akz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4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8D3C13-C7C2-441D-9076-2ABA682D8BFD}" type="datetimeFigureOut">
              <a:rPr lang="de-DE" smtClean="0"/>
              <a:t>28.07.2025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157B3-1B0C-4DDA-9B6A-45D2B43278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5381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AABDA2-B844-45A5-9C56-5A5FC05322D8}" type="datetimeFigureOut">
              <a:rPr lang="de-DE" smtClean="0"/>
              <a:t>28.07.2025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C716-CF06-4048-B642-EA73E15ABA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0660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8DEE3E-62B6-840E-3AB7-515BC4CAA1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C0549FC-FF9D-974D-4A18-377F675DF6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E6C1E66-1025-EA15-D6F8-3F5806D7BA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939901D-D4E6-9F44-F4E9-ADBEE9CD6B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ACC716-CF06-4048-B642-EA73E15ABA2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83D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2212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_Variante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0B675448-1B20-1223-22D0-87344B57A2F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2"/>
              </a:solidFill>
            </a:endParaRPr>
          </a:p>
        </p:txBody>
      </p:sp>
      <p:pic>
        <p:nvPicPr>
          <p:cNvPr id="13" name="Grafik 12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463E842B-F397-59C3-9208-C22864625F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27" y="360363"/>
            <a:ext cx="1438511" cy="807534"/>
          </a:xfrm>
          <a:prstGeom prst="rect">
            <a:avLst/>
          </a:prstGeom>
        </p:spPr>
      </p:pic>
      <p:sp>
        <p:nvSpPr>
          <p:cNvPr id="3" name="Titel 13">
            <a:extLst>
              <a:ext uri="{FF2B5EF4-FFF2-40B4-BE49-F238E27FC236}">
                <a16:creationId xmlns:a16="http://schemas.microsoft.com/office/drawing/2014/main" id="{B3727A61-1115-217A-F487-949C78D16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247" y="2211388"/>
            <a:ext cx="8350278" cy="2016546"/>
          </a:xfrm>
          <a:prstGeom prst="rect">
            <a:avLst/>
          </a:prstGeom>
        </p:spPr>
        <p:txBody>
          <a:bodyPr vert="horz" lIns="0" tIns="36000" rIns="0" bIns="36000" rtlCol="0" anchor="b" anchorCtr="0">
            <a:noAutofit/>
          </a:bodyPr>
          <a:lstStyle>
            <a:lvl1pPr algn="l" defTabSz="914400" rtl="0" eaLnBrk="1" latinLnBrk="0" hangingPunct="1">
              <a:lnSpc>
                <a:spcPct val="88000"/>
              </a:lnSpc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Titel Präsentation</a:t>
            </a:r>
            <a:br>
              <a:rPr lang="de-DE"/>
            </a:br>
            <a:r>
              <a:rPr lang="de-DE" err="1"/>
              <a:t>DigitalAgentur</a:t>
            </a:r>
            <a:br>
              <a:rPr lang="de-DE"/>
            </a:br>
            <a:r>
              <a:rPr lang="de-DE"/>
              <a:t>Brandenburg GmbH</a:t>
            </a:r>
          </a:p>
        </p:txBody>
      </p:sp>
      <p:sp>
        <p:nvSpPr>
          <p:cNvPr id="4" name="Textplatzhalter 10">
            <a:extLst>
              <a:ext uri="{FF2B5EF4-FFF2-40B4-BE49-F238E27FC236}">
                <a16:creationId xmlns:a16="http://schemas.microsoft.com/office/drawing/2014/main" id="{12CB2D51-DA40-39CA-AE7C-9E8B78EED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846263"/>
            <a:ext cx="4529441" cy="226590"/>
          </a:xfrm>
        </p:spPr>
        <p:txBody>
          <a:bodyPr anchor="t" anchorCtr="0"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Datum</a:t>
            </a:r>
          </a:p>
        </p:txBody>
      </p:sp>
      <p:sp>
        <p:nvSpPr>
          <p:cNvPr id="6" name="Textplatzhalter 10">
            <a:extLst>
              <a:ext uri="{FF2B5EF4-FFF2-40B4-BE49-F238E27FC236}">
                <a16:creationId xmlns:a16="http://schemas.microsoft.com/office/drawing/2014/main" id="{8B6CB157-52E7-E424-A572-42B6662156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2247" y="4285503"/>
            <a:ext cx="8361391" cy="298043"/>
          </a:xfrm>
        </p:spPr>
        <p:txBody>
          <a:bodyPr anchor="t" anchorCtr="0"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Name des Präsentierenden</a:t>
            </a:r>
          </a:p>
        </p:txBody>
      </p:sp>
    </p:spTree>
    <p:extLst>
      <p:ext uri="{BB962C8B-B14F-4D97-AF65-F5344CB8AC3E}">
        <p14:creationId xmlns:p14="http://schemas.microsoft.com/office/powerpoint/2010/main" val="1651117019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250">
          <p15:clr>
            <a:srgbClr val="FBAE40"/>
          </p15:clr>
        </p15:guide>
        <p15:guide id="3" pos="2661">
          <p15:clr>
            <a:srgbClr val="FBAE40"/>
          </p15:clr>
        </p15:guide>
        <p15:guide id="4" pos="2071">
          <p15:clr>
            <a:srgbClr val="FBAE40"/>
          </p15:clr>
        </p15:guide>
        <p15:guide id="5" pos="4422" userDrawn="1">
          <p15:clr>
            <a:srgbClr val="FBAE40"/>
          </p15:clr>
        </p15:guide>
        <p15:guide id="6" pos="5019">
          <p15:clr>
            <a:srgbClr val="FBAE40"/>
          </p15:clr>
        </p15:guide>
        <p15:guide id="8" pos="6199">
          <p15:clr>
            <a:srgbClr val="FBAE40"/>
          </p15:clr>
        </p15:guide>
        <p15:guide id="9" pos="6788">
          <p15:clr>
            <a:srgbClr val="FBAE40"/>
          </p15:clr>
        </p15:guide>
        <p15:guide id="10" pos="7378">
          <p15:clr>
            <a:srgbClr val="FBAE40"/>
          </p15:clr>
        </p15:guide>
        <p15:guide id="11" pos="1481">
          <p15:clr>
            <a:srgbClr val="FBAE40"/>
          </p15:clr>
        </p15:guide>
        <p15:guide id="12" pos="892">
          <p15:clr>
            <a:srgbClr val="FBAE40"/>
          </p15:clr>
        </p15:guide>
        <p15:guide id="21" orient="horz" pos="4065">
          <p15:clr>
            <a:srgbClr val="FBAE40"/>
          </p15:clr>
        </p15:guide>
        <p15:guide id="24" orient="horz" pos="1393" userDrawn="1">
          <p15:clr>
            <a:srgbClr val="FBAE40"/>
          </p15:clr>
        </p15:guide>
        <p15:guide id="25" orient="horz" pos="16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_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FF84456-5C11-A19C-ED31-126668F447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8CBE9B4-4CB4-2612-9A10-DC030B850DCA}"/>
              </a:ext>
            </a:extLst>
          </p:cNvPr>
          <p:cNvSpPr/>
          <p:nvPr userDrawn="1"/>
        </p:nvSpPr>
        <p:spPr>
          <a:xfrm flipV="1">
            <a:off x="-34488" y="0"/>
            <a:ext cx="3082488" cy="5143500"/>
          </a:xfrm>
          <a:prstGeom prst="rect">
            <a:avLst/>
          </a:prstGeom>
          <a:solidFill>
            <a:srgbClr val="C5DA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419099" y="746176"/>
            <a:ext cx="2280901" cy="3877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>
            <a:lvl1pPr>
              <a:lnSpc>
                <a:spcPct val="90000"/>
              </a:lnSpc>
              <a:defRPr lang="de-DE" sz="280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Agenda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312FBC39-284C-3DAC-7F5F-BD074E710C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099" y="361726"/>
            <a:ext cx="2280901" cy="223199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Weil wir viel vorhaben</a:t>
            </a:r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84C62121-6E84-1AFE-5ADC-91E86EEF55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2001" y="1485900"/>
            <a:ext cx="5291638" cy="3295650"/>
          </a:xfrm>
        </p:spPr>
        <p:txBody>
          <a:bodyPr/>
          <a:lstStyle>
            <a:lvl2pPr marL="342900" indent="-342900">
              <a:buClr>
                <a:schemeClr val="tx1"/>
              </a:buClr>
              <a:buFont typeface="+mj-lt"/>
              <a:buAutoNum type="arabicPeriod"/>
              <a:defRPr/>
            </a:lvl2pPr>
            <a:lvl3pPr marL="714375" indent="-352425">
              <a:buClr>
                <a:schemeClr val="tx1"/>
              </a:buClr>
              <a:buFont typeface="+mj-lt"/>
              <a:buAutoNum type="alphaLcPeriod"/>
              <a:defRPr/>
            </a:lvl3pPr>
          </a:lstStyle>
          <a:p>
            <a:pPr lvl="1"/>
            <a:r>
              <a:rPr lang="de-DE"/>
              <a:t>Inhalt</a:t>
            </a:r>
          </a:p>
          <a:p>
            <a:pPr lvl="1"/>
            <a:r>
              <a:rPr lang="de-DE"/>
              <a:t>Inhalt</a:t>
            </a:r>
          </a:p>
          <a:p>
            <a:pPr lvl="1"/>
            <a:r>
              <a:rPr lang="de-DE"/>
              <a:t>Inhalt </a:t>
            </a:r>
          </a:p>
          <a:p>
            <a:pPr lvl="1"/>
            <a:r>
              <a:rPr lang="de-DE"/>
              <a:t>Inhalt</a:t>
            </a:r>
          </a:p>
          <a:p>
            <a:pPr lvl="1"/>
            <a:r>
              <a:rPr lang="de-DE"/>
              <a:t>Inhalt</a:t>
            </a:r>
          </a:p>
        </p:txBody>
      </p:sp>
    </p:spTree>
    <p:extLst>
      <p:ext uri="{BB962C8B-B14F-4D97-AF65-F5344CB8AC3E}">
        <p14:creationId xmlns:p14="http://schemas.microsoft.com/office/powerpoint/2010/main" val="2303555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_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FF84456-5C11-A19C-ED31-126668F447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8CBE9B4-4CB4-2612-9A10-DC030B850DCA}"/>
              </a:ext>
            </a:extLst>
          </p:cNvPr>
          <p:cNvSpPr/>
          <p:nvPr userDrawn="1"/>
        </p:nvSpPr>
        <p:spPr>
          <a:xfrm flipV="1">
            <a:off x="-34488" y="0"/>
            <a:ext cx="3082488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312FBC39-284C-3DAC-7F5F-BD074E710C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099" y="360363"/>
            <a:ext cx="2627313" cy="221798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Weil wir viel vorhaben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AA96AAC0-9DD9-2F28-D809-92AA331E9D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99" y="746176"/>
            <a:ext cx="2280901" cy="3877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>
            <a:lvl1pPr>
              <a:lnSpc>
                <a:spcPct val="90000"/>
              </a:lnSpc>
              <a:defRPr lang="de-DE" sz="280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Agenda</a:t>
            </a:r>
          </a:p>
        </p:txBody>
      </p:sp>
      <p:sp>
        <p:nvSpPr>
          <p:cNvPr id="4" name="Textplatzhalter 24">
            <a:extLst>
              <a:ext uri="{FF2B5EF4-FFF2-40B4-BE49-F238E27FC236}">
                <a16:creationId xmlns:a16="http://schemas.microsoft.com/office/drawing/2014/main" id="{4A97DF58-14FA-2FC8-0A2E-062745DAE7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2001" y="1485900"/>
            <a:ext cx="5291638" cy="3295650"/>
          </a:xfrm>
        </p:spPr>
        <p:txBody>
          <a:bodyPr/>
          <a:lstStyle>
            <a:lvl2pPr marL="342900" indent="-342900">
              <a:buClr>
                <a:schemeClr val="tx1"/>
              </a:buClr>
              <a:buFont typeface="+mj-lt"/>
              <a:buAutoNum type="arabicPeriod"/>
              <a:defRPr/>
            </a:lvl2pPr>
            <a:lvl3pPr marL="714375" indent="-352425">
              <a:buClr>
                <a:schemeClr val="tx1"/>
              </a:buClr>
              <a:buFont typeface="+mj-lt"/>
              <a:buAutoNum type="alphaLcPeriod"/>
              <a:defRPr/>
            </a:lvl3pPr>
          </a:lstStyle>
          <a:p>
            <a:pPr lvl="1"/>
            <a:r>
              <a:rPr lang="de-DE"/>
              <a:t>Inhalt</a:t>
            </a:r>
          </a:p>
          <a:p>
            <a:pPr lvl="1"/>
            <a:r>
              <a:rPr lang="de-DE"/>
              <a:t>Inhalt</a:t>
            </a:r>
          </a:p>
          <a:p>
            <a:pPr lvl="1"/>
            <a:r>
              <a:rPr lang="de-DE"/>
              <a:t>Inhalt </a:t>
            </a:r>
          </a:p>
          <a:p>
            <a:pPr lvl="1"/>
            <a:r>
              <a:rPr lang="de-DE"/>
              <a:t>Inhalt</a:t>
            </a:r>
          </a:p>
          <a:p>
            <a:pPr lvl="1"/>
            <a:r>
              <a:rPr lang="de-DE"/>
              <a:t>Inhalt</a:t>
            </a:r>
          </a:p>
        </p:txBody>
      </p:sp>
    </p:spTree>
    <p:extLst>
      <p:ext uri="{BB962C8B-B14F-4D97-AF65-F5344CB8AC3E}">
        <p14:creationId xmlns:p14="http://schemas.microsoft.com/office/powerpoint/2010/main" val="3898365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apiteltrenner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1627B785-5EF3-52B9-B4D2-613FA938507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pic>
        <p:nvPicPr>
          <p:cNvPr id="5" name="Grafik 4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DEA2BA2E-AE21-181E-CD24-7B5F923504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27" y="360363"/>
            <a:ext cx="1438511" cy="807534"/>
          </a:xfrm>
          <a:prstGeom prst="rect">
            <a:avLst/>
          </a:prstGeom>
        </p:spPr>
      </p:pic>
      <p:sp>
        <p:nvSpPr>
          <p:cNvPr id="7" name="Titel 13">
            <a:extLst>
              <a:ext uri="{FF2B5EF4-FFF2-40B4-BE49-F238E27FC236}">
                <a16:creationId xmlns:a16="http://schemas.microsoft.com/office/drawing/2014/main" id="{98E884D2-8859-E904-6182-51F846AEB4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7120" y="2286845"/>
            <a:ext cx="6615505" cy="2116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err="1"/>
              <a:t>Kapiteltrenner</a:t>
            </a:r>
            <a:r>
              <a:rPr lang="de-DE"/>
              <a:t> </a:t>
            </a:r>
            <a:br>
              <a:rPr lang="de-DE"/>
            </a:br>
            <a:r>
              <a:rPr lang="de-DE"/>
              <a:t>Zwischenüberschrift </a:t>
            </a:r>
            <a:br>
              <a:rPr lang="de-DE"/>
            </a:br>
            <a:r>
              <a:rPr lang="de-DE"/>
              <a:t>3-zeilig</a:t>
            </a:r>
          </a:p>
        </p:txBody>
      </p:sp>
      <p:sp>
        <p:nvSpPr>
          <p:cNvPr id="8" name="Inhaltsplatzhalter 5">
            <a:extLst>
              <a:ext uri="{FF2B5EF4-FFF2-40B4-BE49-F238E27FC236}">
                <a16:creationId xmlns:a16="http://schemas.microsoft.com/office/drawing/2014/main" id="{F536A913-C05C-62AC-F814-8033060E6D1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19100" y="1708151"/>
            <a:ext cx="6613525" cy="431599"/>
          </a:xfrm>
        </p:spPr>
        <p:txBody>
          <a:bodyPr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48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Zwischenüberschrift</a:t>
            </a:r>
          </a:p>
        </p:txBody>
      </p:sp>
    </p:spTree>
    <p:extLst>
      <p:ext uri="{BB962C8B-B14F-4D97-AF65-F5344CB8AC3E}">
        <p14:creationId xmlns:p14="http://schemas.microsoft.com/office/powerpoint/2010/main" val="2190554916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250">
          <p15:clr>
            <a:srgbClr val="FBAE40"/>
          </p15:clr>
        </p15:guide>
        <p15:guide id="3" pos="2661">
          <p15:clr>
            <a:srgbClr val="FBAE40"/>
          </p15:clr>
        </p15:guide>
        <p15:guide id="4" pos="2071">
          <p15:clr>
            <a:srgbClr val="FBAE40"/>
          </p15:clr>
        </p15:guide>
        <p15:guide id="5" pos="4430">
          <p15:clr>
            <a:srgbClr val="FBAE40"/>
          </p15:clr>
        </p15:guide>
        <p15:guide id="6" pos="5019">
          <p15:clr>
            <a:srgbClr val="FBAE40"/>
          </p15:clr>
        </p15:guide>
        <p15:guide id="8" pos="6199">
          <p15:clr>
            <a:srgbClr val="FBAE40"/>
          </p15:clr>
        </p15:guide>
        <p15:guide id="9" pos="6788">
          <p15:clr>
            <a:srgbClr val="FBAE40"/>
          </p15:clr>
        </p15:guide>
        <p15:guide id="10" pos="7378">
          <p15:clr>
            <a:srgbClr val="FBAE40"/>
          </p15:clr>
        </p15:guide>
        <p15:guide id="11" pos="1481">
          <p15:clr>
            <a:srgbClr val="FBAE40"/>
          </p15:clr>
        </p15:guide>
        <p15:guide id="12" pos="892">
          <p15:clr>
            <a:srgbClr val="FBAE40"/>
          </p15:clr>
        </p15:guide>
        <p15:guide id="14" orient="horz" pos="2160">
          <p15:clr>
            <a:srgbClr val="FBAE40"/>
          </p15:clr>
        </p15:guide>
        <p15:guide id="21" orient="horz" pos="4065">
          <p15:clr>
            <a:srgbClr val="FBAE40"/>
          </p15:clr>
        </p15:guide>
        <p15:guide id="24" orient="horz" pos="1684">
          <p15:clr>
            <a:srgbClr val="FBAE40"/>
          </p15:clr>
        </p15:guide>
        <p15:guide id="25" orient="horz" pos="2636">
          <p15:clr>
            <a:srgbClr val="FBAE40"/>
          </p15:clr>
        </p15:guide>
        <p15:guide id="26" orient="horz" pos="358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piteltrenner Hel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CC46A5F8-DC18-1C2F-2F99-B4A9818DC56F}"/>
              </a:ext>
            </a:extLst>
          </p:cNvPr>
          <p:cNvSpPr/>
          <p:nvPr userDrawn="1"/>
        </p:nvSpPr>
        <p:spPr>
          <a:xfrm>
            <a:off x="-31229" y="0"/>
            <a:ext cx="9175229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13">
            <a:extLst>
              <a:ext uri="{FF2B5EF4-FFF2-40B4-BE49-F238E27FC236}">
                <a16:creationId xmlns:a16="http://schemas.microsoft.com/office/drawing/2014/main" id="{2FB7450B-4217-2922-5228-3572490E66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99" y="599976"/>
            <a:ext cx="8364539" cy="8859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b="1" kern="12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1. </a:t>
            </a:r>
          </a:p>
        </p:txBody>
      </p:sp>
      <p:sp>
        <p:nvSpPr>
          <p:cNvPr id="6" name="Titel 13">
            <a:extLst>
              <a:ext uri="{FF2B5EF4-FFF2-40B4-BE49-F238E27FC236}">
                <a16:creationId xmlns:a16="http://schemas.microsoft.com/office/drawing/2014/main" id="{A9788801-D057-A9AE-4113-D353F5A24252}"/>
              </a:ext>
            </a:extLst>
          </p:cNvPr>
          <p:cNvSpPr txBox="1">
            <a:spLocks/>
          </p:cNvSpPr>
          <p:nvPr userDrawn="1"/>
        </p:nvSpPr>
        <p:spPr>
          <a:xfrm>
            <a:off x="414173" y="1923678"/>
            <a:ext cx="8315654" cy="2456656"/>
          </a:xfrm>
          <a:prstGeom prst="rect">
            <a:avLst/>
          </a:prstGeom>
        </p:spPr>
        <p:txBody>
          <a:bodyPr vert="horz" lIns="0" tIns="36000" rIns="0" bIns="36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+mj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7622C5CC-7155-CAD1-FEE6-995495E56E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1" y="1708149"/>
            <a:ext cx="8364538" cy="2714625"/>
          </a:xfrm>
        </p:spPr>
        <p:txBody>
          <a:bodyPr tIns="0" bIns="0" anchor="t" anchorCtr="0"/>
          <a:lstStyle>
            <a:lvl1pPr>
              <a:lnSpc>
                <a:spcPct val="90000"/>
              </a:lnSpc>
              <a:spcBef>
                <a:spcPts val="0"/>
              </a:spcBef>
              <a:defRPr sz="3200" b="1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de-DE"/>
              <a:t>Frage/Headline</a:t>
            </a:r>
          </a:p>
          <a:p>
            <a:pPr lvl="0"/>
            <a:r>
              <a:rPr lang="de-DE" err="1"/>
              <a:t>Kapiteltrenner</a:t>
            </a:r>
            <a:endParaRPr lang="de-DE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297E0039-917F-BE7B-797C-F25765137F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4543524"/>
            <a:ext cx="8364538" cy="233938"/>
          </a:xfrm>
        </p:spPr>
        <p:txBody>
          <a:bodyPr tIns="0" bIns="0"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Kontext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144B4E2-D262-40EF-4ABE-A7C804472C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41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apiteltrenner Dunke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CC46A5F8-DC18-1C2F-2F99-B4A9818DC56F}"/>
              </a:ext>
            </a:extLst>
          </p:cNvPr>
          <p:cNvSpPr/>
          <p:nvPr userDrawn="1"/>
        </p:nvSpPr>
        <p:spPr>
          <a:xfrm>
            <a:off x="0" y="0"/>
            <a:ext cx="9175229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itel 13">
            <a:extLst>
              <a:ext uri="{FF2B5EF4-FFF2-40B4-BE49-F238E27FC236}">
                <a16:creationId xmlns:a16="http://schemas.microsoft.com/office/drawing/2014/main" id="{A9788801-D057-A9AE-4113-D353F5A24252}"/>
              </a:ext>
            </a:extLst>
          </p:cNvPr>
          <p:cNvSpPr txBox="1">
            <a:spLocks/>
          </p:cNvSpPr>
          <p:nvPr userDrawn="1"/>
        </p:nvSpPr>
        <p:spPr>
          <a:xfrm>
            <a:off x="414173" y="1923678"/>
            <a:ext cx="8315654" cy="2456656"/>
          </a:xfrm>
          <a:prstGeom prst="rect">
            <a:avLst/>
          </a:prstGeom>
        </p:spPr>
        <p:txBody>
          <a:bodyPr vert="horz" lIns="0" tIns="36000" rIns="0" bIns="36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+mj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" name="Titel 13">
            <a:extLst>
              <a:ext uri="{FF2B5EF4-FFF2-40B4-BE49-F238E27FC236}">
                <a16:creationId xmlns:a16="http://schemas.microsoft.com/office/drawing/2014/main" id="{9D587ADA-B5C7-502B-CA53-3EF2687DD2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99" y="599976"/>
            <a:ext cx="8364539" cy="8859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b="1" kern="12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1. </a:t>
            </a:r>
          </a:p>
        </p:txBody>
      </p:sp>
      <p:sp>
        <p:nvSpPr>
          <p:cNvPr id="4" name="Textplatzhalter 11">
            <a:extLst>
              <a:ext uri="{FF2B5EF4-FFF2-40B4-BE49-F238E27FC236}">
                <a16:creationId xmlns:a16="http://schemas.microsoft.com/office/drawing/2014/main" id="{828BA321-E319-8FFF-D2DA-86C96E2808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1" y="1708149"/>
            <a:ext cx="8364538" cy="2714625"/>
          </a:xfrm>
        </p:spPr>
        <p:txBody>
          <a:bodyPr tIns="0" bIns="0" anchor="t" anchorCtr="0"/>
          <a:lstStyle>
            <a:lvl1pPr>
              <a:lnSpc>
                <a:spcPct val="90000"/>
              </a:lnSpc>
              <a:spcBef>
                <a:spcPts val="0"/>
              </a:spcBef>
              <a:defRPr sz="3200" b="1">
                <a:solidFill>
                  <a:schemeClr val="bg1"/>
                </a:solidFill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de-DE"/>
              <a:t>Frage/Headline</a:t>
            </a:r>
          </a:p>
          <a:p>
            <a:pPr lvl="0"/>
            <a:r>
              <a:rPr lang="de-DE" err="1"/>
              <a:t>Kapiteltrenner</a:t>
            </a:r>
            <a:endParaRPr lang="de-DE"/>
          </a:p>
        </p:txBody>
      </p:sp>
      <p:sp>
        <p:nvSpPr>
          <p:cNvPr id="10" name="Textplatzhalter 13">
            <a:extLst>
              <a:ext uri="{FF2B5EF4-FFF2-40B4-BE49-F238E27FC236}">
                <a16:creationId xmlns:a16="http://schemas.microsoft.com/office/drawing/2014/main" id="{56E17BB8-A990-4367-7437-6499135C80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4543524"/>
            <a:ext cx="8364538" cy="233938"/>
          </a:xfrm>
        </p:spPr>
        <p:txBody>
          <a:bodyPr tIns="0" bIns="0"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de-DE"/>
              <a:t>Kontext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CF021134-0F05-7752-D99F-766DEDB08E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3361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Kapiteltrenner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CC46A5F8-DC18-1C2F-2F99-B4A9818DC56F}"/>
              </a:ext>
            </a:extLst>
          </p:cNvPr>
          <p:cNvSpPr/>
          <p:nvPr userDrawn="1"/>
        </p:nvSpPr>
        <p:spPr>
          <a:xfrm>
            <a:off x="0" y="-15256"/>
            <a:ext cx="9175229" cy="515875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itel 13">
            <a:extLst>
              <a:ext uri="{FF2B5EF4-FFF2-40B4-BE49-F238E27FC236}">
                <a16:creationId xmlns:a16="http://schemas.microsoft.com/office/drawing/2014/main" id="{A9788801-D057-A9AE-4113-D353F5A24252}"/>
              </a:ext>
            </a:extLst>
          </p:cNvPr>
          <p:cNvSpPr txBox="1">
            <a:spLocks/>
          </p:cNvSpPr>
          <p:nvPr userDrawn="1"/>
        </p:nvSpPr>
        <p:spPr>
          <a:xfrm>
            <a:off x="414173" y="1923678"/>
            <a:ext cx="8315654" cy="2456656"/>
          </a:xfrm>
          <a:prstGeom prst="rect">
            <a:avLst/>
          </a:prstGeom>
        </p:spPr>
        <p:txBody>
          <a:bodyPr vert="horz" lIns="0" tIns="36000" rIns="0" bIns="36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+mj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" name="Textplatzhalter 11">
            <a:extLst>
              <a:ext uri="{FF2B5EF4-FFF2-40B4-BE49-F238E27FC236}">
                <a16:creationId xmlns:a16="http://schemas.microsoft.com/office/drawing/2014/main" id="{2EEEEF9D-7D85-12DB-996B-A098ECD4BE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1" y="1708149"/>
            <a:ext cx="8364538" cy="2714625"/>
          </a:xfrm>
        </p:spPr>
        <p:txBody>
          <a:bodyPr tIns="0" bIns="0" anchor="t" anchorCtr="0"/>
          <a:lstStyle>
            <a:lvl1pPr>
              <a:lnSpc>
                <a:spcPct val="90000"/>
              </a:lnSpc>
              <a:spcBef>
                <a:spcPts val="0"/>
              </a:spcBef>
              <a:defRPr sz="3200" b="1">
                <a:solidFill>
                  <a:schemeClr val="bg1"/>
                </a:solidFill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de-DE"/>
              <a:t>Frage/Headline</a:t>
            </a:r>
          </a:p>
          <a:p>
            <a:pPr lvl="0"/>
            <a:r>
              <a:rPr lang="de-DE" err="1"/>
              <a:t>Kapiteltrenner</a:t>
            </a:r>
            <a:endParaRPr lang="de-DE"/>
          </a:p>
        </p:txBody>
      </p:sp>
      <p:sp>
        <p:nvSpPr>
          <p:cNvPr id="4" name="Textplatzhalter 13">
            <a:extLst>
              <a:ext uri="{FF2B5EF4-FFF2-40B4-BE49-F238E27FC236}">
                <a16:creationId xmlns:a16="http://schemas.microsoft.com/office/drawing/2014/main" id="{074DE34F-421A-2A44-E7F7-475774A1CC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4543524"/>
            <a:ext cx="8364538" cy="233938"/>
          </a:xfrm>
        </p:spPr>
        <p:txBody>
          <a:bodyPr tIns="0" bIns="0"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Kontext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4FB8D5E-30A2-DC51-7A2C-4D3492CE3E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  <p:sp>
        <p:nvSpPr>
          <p:cNvPr id="11" name="Titel 13">
            <a:extLst>
              <a:ext uri="{FF2B5EF4-FFF2-40B4-BE49-F238E27FC236}">
                <a16:creationId xmlns:a16="http://schemas.microsoft.com/office/drawing/2014/main" id="{39D067F9-8C05-CAE7-8E4E-D1243866F1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99" y="599976"/>
            <a:ext cx="8364539" cy="8859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b="1" kern="12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1. </a:t>
            </a:r>
          </a:p>
        </p:txBody>
      </p:sp>
    </p:spTree>
    <p:extLst>
      <p:ext uri="{BB962C8B-B14F-4D97-AF65-F5344CB8AC3E}">
        <p14:creationId xmlns:p14="http://schemas.microsoft.com/office/powerpoint/2010/main" val="3195804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ufzählungsfolie_Hel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78CBE9B4-4CB4-2612-9A10-DC030B850DCA}"/>
              </a:ext>
            </a:extLst>
          </p:cNvPr>
          <p:cNvSpPr/>
          <p:nvPr userDrawn="1"/>
        </p:nvSpPr>
        <p:spPr>
          <a:xfrm flipV="1">
            <a:off x="-34488" y="0"/>
            <a:ext cx="3082488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3C4763B-A29A-05E0-5F93-F88ABDD52C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7" name="Textplatzhalter 9">
            <a:extLst>
              <a:ext uri="{FF2B5EF4-FFF2-40B4-BE49-F238E27FC236}">
                <a16:creationId xmlns:a16="http://schemas.microsoft.com/office/drawing/2014/main" id="{2553D98A-97EB-4A82-9862-7CC6AC6832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4213" y="510732"/>
            <a:ext cx="2267313" cy="648138"/>
          </a:xfrm>
        </p:spPr>
        <p:txBody>
          <a:bodyPr anchor="ctr" anchorCtr="0"/>
          <a:lstStyle>
            <a:lvl1pPr>
              <a:defRPr sz="6000" b="1"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de-DE"/>
              <a:t>1. 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DEE2A902-F76C-8F27-06CB-B1F12A30A54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08000" y="929361"/>
            <a:ext cx="5373988" cy="3848353"/>
          </a:xfrm>
        </p:spPr>
        <p:txBody>
          <a:bodyPr/>
          <a:lstStyle>
            <a:lvl2pPr marL="266700" indent="-266700">
              <a:defRPr/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D58A982A-4319-C3D3-AC69-230DF3565D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1275750"/>
            <a:ext cx="2267313" cy="38779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88000"/>
              </a:lnSpc>
              <a:defRPr lang="de-DE" sz="2800">
                <a:solidFill>
                  <a:schemeClr val="tx1"/>
                </a:solidFill>
                <a:latin typeface="+mj-lt"/>
                <a:ea typeface="Segoe UI Black" panose="020B0A02040204020203" pitchFamily="34" charset="0"/>
              </a:defRPr>
            </a:lvl1pPr>
          </a:lstStyle>
          <a:p>
            <a:pPr lvl="0"/>
            <a:r>
              <a:rPr lang="de-DE"/>
              <a:t>Inhalt</a:t>
            </a:r>
          </a:p>
        </p:txBody>
      </p:sp>
      <p:sp>
        <p:nvSpPr>
          <p:cNvPr id="3" name="Textplatzhalter 18">
            <a:extLst>
              <a:ext uri="{FF2B5EF4-FFF2-40B4-BE49-F238E27FC236}">
                <a16:creationId xmlns:a16="http://schemas.microsoft.com/office/drawing/2014/main" id="{4FECB8EC-E14F-8E59-814B-4F613DD4A5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4059707"/>
            <a:ext cx="2267314" cy="767151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</p:spTree>
    <p:extLst>
      <p:ext uri="{BB962C8B-B14F-4D97-AF65-F5344CB8AC3E}">
        <p14:creationId xmlns:p14="http://schemas.microsoft.com/office/powerpoint/2010/main" val="1379604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ufzählungsfolie_Dunke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78CBE9B4-4CB4-2612-9A10-DC030B850DCA}"/>
              </a:ext>
            </a:extLst>
          </p:cNvPr>
          <p:cNvSpPr/>
          <p:nvPr userDrawn="1"/>
        </p:nvSpPr>
        <p:spPr>
          <a:xfrm flipV="1">
            <a:off x="-34488" y="0"/>
            <a:ext cx="308248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3C4763B-A29A-05E0-5F93-F88ABDD52C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7" name="Textplatzhalter 9">
            <a:extLst>
              <a:ext uri="{FF2B5EF4-FFF2-40B4-BE49-F238E27FC236}">
                <a16:creationId xmlns:a16="http://schemas.microsoft.com/office/drawing/2014/main" id="{2553D98A-97EB-4A82-9862-7CC6AC6832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4213" y="510732"/>
            <a:ext cx="2267313" cy="648138"/>
          </a:xfrm>
        </p:spPr>
        <p:txBody>
          <a:bodyPr anchor="ctr" anchorCtr="0"/>
          <a:lstStyle>
            <a:lvl1pPr>
              <a:defRPr sz="6000" b="1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de-DE"/>
              <a:t>1. 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DEE2A902-F76C-8F27-06CB-B1F12A30A54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08000" y="929361"/>
            <a:ext cx="5373988" cy="3848353"/>
          </a:xfrm>
        </p:spPr>
        <p:txBody>
          <a:bodyPr/>
          <a:lstStyle>
            <a:lvl2pPr marL="266700" indent="-266700">
              <a:defRPr/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D58A982A-4319-C3D3-AC69-230DF3565D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1275750"/>
            <a:ext cx="2267313" cy="38779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88000"/>
              </a:lnSpc>
              <a:defRPr lang="de-DE" sz="2800">
                <a:solidFill>
                  <a:schemeClr val="bg1"/>
                </a:solidFill>
                <a:latin typeface="+mj-lt"/>
                <a:ea typeface="Segoe UI Black" panose="020B0A02040204020203" pitchFamily="34" charset="0"/>
              </a:defRPr>
            </a:lvl1pPr>
          </a:lstStyle>
          <a:p>
            <a:pPr lvl="0"/>
            <a:r>
              <a:rPr lang="de-DE"/>
              <a:t>Inhalt</a:t>
            </a:r>
          </a:p>
        </p:txBody>
      </p:sp>
      <p:sp>
        <p:nvSpPr>
          <p:cNvPr id="3" name="Textplatzhalter 18">
            <a:extLst>
              <a:ext uri="{FF2B5EF4-FFF2-40B4-BE49-F238E27FC236}">
                <a16:creationId xmlns:a16="http://schemas.microsoft.com/office/drawing/2014/main" id="{C2BD3277-9562-5B56-4614-3F17EF0290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4056283"/>
            <a:ext cx="2267314" cy="767151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</p:spTree>
    <p:extLst>
      <p:ext uri="{BB962C8B-B14F-4D97-AF65-F5344CB8AC3E}">
        <p14:creationId xmlns:p14="http://schemas.microsoft.com/office/powerpoint/2010/main" val="3061409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ufzählungsfolie_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78CBE9B4-4CB4-2612-9A10-DC030B850DCA}"/>
              </a:ext>
            </a:extLst>
          </p:cNvPr>
          <p:cNvSpPr/>
          <p:nvPr userDrawn="1"/>
        </p:nvSpPr>
        <p:spPr>
          <a:xfrm flipV="1">
            <a:off x="-34488" y="0"/>
            <a:ext cx="3082488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3C4763B-A29A-05E0-5F93-F88ABDD52C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7" name="Textplatzhalter 9">
            <a:extLst>
              <a:ext uri="{FF2B5EF4-FFF2-40B4-BE49-F238E27FC236}">
                <a16:creationId xmlns:a16="http://schemas.microsoft.com/office/drawing/2014/main" id="{2553D98A-97EB-4A82-9862-7CC6AC6832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4213" y="510732"/>
            <a:ext cx="2267313" cy="648138"/>
          </a:xfrm>
        </p:spPr>
        <p:txBody>
          <a:bodyPr anchor="ctr" anchorCtr="0"/>
          <a:lstStyle>
            <a:lvl1pPr>
              <a:defRPr sz="6000" b="1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de-DE"/>
              <a:t>1. 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DEE2A902-F76C-8F27-06CB-B1F12A30A54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08000" y="929361"/>
            <a:ext cx="5373988" cy="3848353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266700" indent="-266700"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D58A982A-4319-C3D3-AC69-230DF3565D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1275750"/>
            <a:ext cx="2267313" cy="38779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88000"/>
              </a:lnSpc>
              <a:defRPr lang="de-DE" sz="2800">
                <a:solidFill>
                  <a:schemeClr val="bg1"/>
                </a:solidFill>
                <a:latin typeface="+mj-lt"/>
                <a:ea typeface="Segoe UI Black" panose="020B0A02040204020203" pitchFamily="34" charset="0"/>
              </a:defRPr>
            </a:lvl1pPr>
          </a:lstStyle>
          <a:p>
            <a:pPr lvl="0"/>
            <a:r>
              <a:rPr lang="de-DE"/>
              <a:t>Inhalt</a:t>
            </a:r>
          </a:p>
        </p:txBody>
      </p:sp>
      <p:sp>
        <p:nvSpPr>
          <p:cNvPr id="3" name="Textplatzhalter 18">
            <a:extLst>
              <a:ext uri="{FF2B5EF4-FFF2-40B4-BE49-F238E27FC236}">
                <a16:creationId xmlns:a16="http://schemas.microsoft.com/office/drawing/2014/main" id="{F8065651-41DC-630B-4FD7-ABD278B0F3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4057630"/>
            <a:ext cx="2267314" cy="767151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</p:spTree>
    <p:extLst>
      <p:ext uri="{BB962C8B-B14F-4D97-AF65-F5344CB8AC3E}">
        <p14:creationId xmlns:p14="http://schemas.microsoft.com/office/powerpoint/2010/main" val="27832019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_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7">
            <a:extLst>
              <a:ext uri="{FF2B5EF4-FFF2-40B4-BE49-F238E27FC236}">
                <a16:creationId xmlns:a16="http://schemas.microsoft.com/office/drawing/2014/main" id="{011823AE-BF53-D25E-724C-E6E03A46E51A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E898C875-65BE-B056-2CCF-D821B094A7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99" y="366073"/>
            <a:ext cx="5667375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DE16C39-12BE-F0DD-1725-E9BA1C261B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C17DFA48-45B8-6A5C-F2E1-4AC5B9ED10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28869"/>
            <a:ext cx="5667375" cy="757031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A532EF1-70EE-1E20-0ADB-711E7CD2E05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099" y="1708150"/>
            <a:ext cx="5667376" cy="3069277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266700" indent="-266700"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473627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_Variante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0B675448-1B20-1223-22D0-87344B57A2F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2"/>
              </a:solidFill>
            </a:endParaRPr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32A683E3-6232-4BED-A759-B26868AB4E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247" y="2211388"/>
            <a:ext cx="8350278" cy="2016546"/>
          </a:xfrm>
          <a:prstGeom prst="rect">
            <a:avLst/>
          </a:prstGeom>
        </p:spPr>
        <p:txBody>
          <a:bodyPr vert="horz" lIns="0" tIns="36000" rIns="0" bIns="36000" rtlCol="0" anchor="b" anchorCtr="0">
            <a:noAutofit/>
          </a:bodyPr>
          <a:lstStyle>
            <a:lvl1pPr algn="l" defTabSz="914400" rtl="0" eaLnBrk="1" latinLnBrk="0" hangingPunct="1">
              <a:lnSpc>
                <a:spcPct val="88000"/>
              </a:lnSpc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Titel Präsentation</a:t>
            </a:r>
            <a:br>
              <a:rPr lang="de-DE"/>
            </a:br>
            <a:r>
              <a:rPr lang="de-DE" err="1"/>
              <a:t>DigitalAgentur</a:t>
            </a:r>
            <a:br>
              <a:rPr lang="de-DE"/>
            </a:br>
            <a:r>
              <a:rPr lang="de-DE"/>
              <a:t>Brandenburg GmbH</a:t>
            </a:r>
          </a:p>
        </p:txBody>
      </p:sp>
      <p:pic>
        <p:nvPicPr>
          <p:cNvPr id="13" name="Grafik 12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463E842B-F397-59C3-9208-C22864625F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27" y="360363"/>
            <a:ext cx="1438511" cy="807534"/>
          </a:xfrm>
          <a:prstGeom prst="rect">
            <a:avLst/>
          </a:prstGeom>
        </p:spPr>
      </p:pic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DBC2153C-B66A-6446-AD4E-7EEB682CE5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846263"/>
            <a:ext cx="4529441" cy="226590"/>
          </a:xfrm>
        </p:spPr>
        <p:txBody>
          <a:bodyPr anchor="t" anchorCtr="0"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Datum</a:t>
            </a:r>
          </a:p>
        </p:txBody>
      </p:sp>
      <p:sp>
        <p:nvSpPr>
          <p:cNvPr id="2" name="Textplatzhalter 10">
            <a:extLst>
              <a:ext uri="{FF2B5EF4-FFF2-40B4-BE49-F238E27FC236}">
                <a16:creationId xmlns:a16="http://schemas.microsoft.com/office/drawing/2014/main" id="{57A7CDCF-4EFA-31AF-8952-AACE95E8E3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2247" y="4285503"/>
            <a:ext cx="8361391" cy="298043"/>
          </a:xfrm>
        </p:spPr>
        <p:txBody>
          <a:bodyPr anchor="t" anchorCtr="0"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Name des Präsentierenden</a:t>
            </a:r>
          </a:p>
        </p:txBody>
      </p:sp>
    </p:spTree>
    <p:extLst>
      <p:ext uri="{BB962C8B-B14F-4D97-AF65-F5344CB8AC3E}">
        <p14:creationId xmlns:p14="http://schemas.microsoft.com/office/powerpoint/2010/main" val="1663736668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250">
          <p15:clr>
            <a:srgbClr val="FBAE40"/>
          </p15:clr>
        </p15:guide>
        <p15:guide id="3" pos="2661">
          <p15:clr>
            <a:srgbClr val="FBAE40"/>
          </p15:clr>
        </p15:guide>
        <p15:guide id="4" pos="2071">
          <p15:clr>
            <a:srgbClr val="FBAE40"/>
          </p15:clr>
        </p15:guide>
        <p15:guide id="5" pos="4430">
          <p15:clr>
            <a:srgbClr val="FBAE40"/>
          </p15:clr>
        </p15:guide>
        <p15:guide id="6" pos="5019">
          <p15:clr>
            <a:srgbClr val="FBAE40"/>
          </p15:clr>
        </p15:guide>
        <p15:guide id="8" pos="6199">
          <p15:clr>
            <a:srgbClr val="FBAE40"/>
          </p15:clr>
        </p15:guide>
        <p15:guide id="9" pos="6788">
          <p15:clr>
            <a:srgbClr val="FBAE40"/>
          </p15:clr>
        </p15:guide>
        <p15:guide id="10" pos="7378">
          <p15:clr>
            <a:srgbClr val="FBAE40"/>
          </p15:clr>
        </p15:guide>
        <p15:guide id="11" pos="1481">
          <p15:clr>
            <a:srgbClr val="FBAE40"/>
          </p15:clr>
        </p15:guide>
        <p15:guide id="12" pos="892">
          <p15:clr>
            <a:srgbClr val="FBAE40"/>
          </p15:clr>
        </p15:guide>
        <p15:guide id="14" orient="horz" pos="2323" userDrawn="1">
          <p15:clr>
            <a:srgbClr val="FBAE40"/>
          </p15:clr>
        </p15:guide>
        <p15:guide id="21" orient="horz" pos="4065">
          <p15:clr>
            <a:srgbClr val="FBAE40"/>
          </p15:clr>
        </p15:guide>
        <p15:guide id="24" orient="horz" pos="1393" userDrawn="1">
          <p15:clr>
            <a:srgbClr val="FBAE40"/>
          </p15:clr>
        </p15:guide>
        <p15:guide id="25" orient="horz" pos="1639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_einspaltig_Hel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47FFBAD7-66CF-74B8-FC4E-279F370E64E6}"/>
              </a:ext>
            </a:extLst>
          </p:cNvPr>
          <p:cNvSpPr/>
          <p:nvPr userDrawn="1"/>
        </p:nvSpPr>
        <p:spPr>
          <a:xfrm>
            <a:off x="0" y="0"/>
            <a:ext cx="9144000" cy="17081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oliennummernplatzhalter 7">
            <a:extLst>
              <a:ext uri="{FF2B5EF4-FFF2-40B4-BE49-F238E27FC236}">
                <a16:creationId xmlns:a16="http://schemas.microsoft.com/office/drawing/2014/main" id="{011823AE-BF53-D25E-724C-E6E03A46E51A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E898C875-65BE-B056-2CCF-D821B094A7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99" y="366073"/>
            <a:ext cx="5667375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DE16C39-12BE-F0DD-1725-E9BA1C261B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7" name="Textplatzhalter 9">
            <a:extLst>
              <a:ext uri="{FF2B5EF4-FFF2-40B4-BE49-F238E27FC236}">
                <a16:creationId xmlns:a16="http://schemas.microsoft.com/office/drawing/2014/main" id="{9EB55C56-4E8D-641B-0F3A-EB9BD7186E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33441"/>
            <a:ext cx="5667375" cy="79971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9F82F78D-3C54-238E-3588-7CBA63936B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099" y="1927860"/>
            <a:ext cx="5667376" cy="2853689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266700" indent="-266700"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6024164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_einspaltig_Dunke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47FFBAD7-66CF-74B8-FC4E-279F370E64E6}"/>
              </a:ext>
            </a:extLst>
          </p:cNvPr>
          <p:cNvSpPr/>
          <p:nvPr userDrawn="1"/>
        </p:nvSpPr>
        <p:spPr>
          <a:xfrm>
            <a:off x="0" y="0"/>
            <a:ext cx="9144000" cy="1708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oliennummernplatzhalter 7">
            <a:extLst>
              <a:ext uri="{FF2B5EF4-FFF2-40B4-BE49-F238E27FC236}">
                <a16:creationId xmlns:a16="http://schemas.microsoft.com/office/drawing/2014/main" id="{011823AE-BF53-D25E-724C-E6E03A46E51A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E898C875-65BE-B056-2CCF-D821B094A7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99" y="366073"/>
            <a:ext cx="5667375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bg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C2D9718-089B-DC09-A794-E7BE692794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D9BAEA1D-A711-FD04-B685-E4A526E971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33441"/>
            <a:ext cx="5667375" cy="760079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  <p:sp>
        <p:nvSpPr>
          <p:cNvPr id="2" name="Textplatzhalter 3">
            <a:extLst>
              <a:ext uri="{FF2B5EF4-FFF2-40B4-BE49-F238E27FC236}">
                <a16:creationId xmlns:a16="http://schemas.microsoft.com/office/drawing/2014/main" id="{B522B2E4-A5E6-86C0-B0B5-DF8250B74B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099" y="1927860"/>
            <a:ext cx="5667376" cy="2853689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266700" indent="-266700"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40897311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_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7">
            <a:extLst>
              <a:ext uri="{FF2B5EF4-FFF2-40B4-BE49-F238E27FC236}">
                <a16:creationId xmlns:a16="http://schemas.microsoft.com/office/drawing/2014/main" id="{011823AE-BF53-D25E-724C-E6E03A46E51A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DB0B0A6-3EC4-C337-11FB-7F0EE61E80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640B3AAB-5C16-A1D7-B78F-866132B474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99" y="366073"/>
            <a:ext cx="5667375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7" name="Textplatzhalter 9">
            <a:extLst>
              <a:ext uri="{FF2B5EF4-FFF2-40B4-BE49-F238E27FC236}">
                <a16:creationId xmlns:a16="http://schemas.microsoft.com/office/drawing/2014/main" id="{E363172B-4AAB-E1C2-53A1-2BA3C06A29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28869"/>
            <a:ext cx="5667375" cy="757031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A2EA43A7-7813-A651-F934-00BA97550B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7706" y="1708150"/>
            <a:ext cx="3991423" cy="3069312"/>
          </a:xfrm>
        </p:spPr>
        <p:txBody>
          <a:bodyPr/>
          <a:lstStyle>
            <a:lvl1pPr>
              <a:spcBef>
                <a:spcPts val="600"/>
              </a:spcBef>
              <a:defRPr sz="1200"/>
            </a:lvl1pPr>
            <a:lvl2pPr>
              <a:spcBef>
                <a:spcPts val="600"/>
              </a:spcBef>
              <a:defRPr sz="1200"/>
            </a:lvl2pPr>
            <a:lvl3pPr>
              <a:spcBef>
                <a:spcPts val="600"/>
              </a:spcBef>
              <a:defRPr sz="1200"/>
            </a:lvl3pPr>
            <a:lvl4pPr>
              <a:spcBef>
                <a:spcPts val="600"/>
              </a:spcBef>
              <a:defRPr sz="120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A9FF3685-F144-565D-3487-7F5D2389DE0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26232" y="1708150"/>
            <a:ext cx="4008216" cy="3069312"/>
          </a:xfrm>
        </p:spPr>
        <p:txBody>
          <a:bodyPr/>
          <a:lstStyle>
            <a:lvl1pPr>
              <a:spcBef>
                <a:spcPts val="600"/>
              </a:spcBef>
              <a:defRPr sz="1200"/>
            </a:lvl1pPr>
            <a:lvl2pPr>
              <a:spcBef>
                <a:spcPts val="600"/>
              </a:spcBef>
              <a:defRPr sz="1200"/>
            </a:lvl2pPr>
            <a:lvl3pPr>
              <a:spcBef>
                <a:spcPts val="600"/>
              </a:spcBef>
              <a:defRPr sz="1200"/>
            </a:lvl3pPr>
            <a:lvl4pPr>
              <a:spcBef>
                <a:spcPts val="600"/>
              </a:spcBef>
              <a:defRPr sz="120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9954436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nhalt_zweispaltig_Hellblau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233A3884-59B2-9247-950A-D431E2D8C00A}"/>
              </a:ext>
            </a:extLst>
          </p:cNvPr>
          <p:cNvSpPr/>
          <p:nvPr userDrawn="1"/>
        </p:nvSpPr>
        <p:spPr>
          <a:xfrm>
            <a:off x="0" y="0"/>
            <a:ext cx="9144000" cy="17081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F0768A-6314-6DDA-AB5F-1E5DFD6890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7706" y="1922438"/>
            <a:ext cx="3991423" cy="2855024"/>
          </a:xfrm>
        </p:spPr>
        <p:txBody>
          <a:bodyPr/>
          <a:lstStyle>
            <a:lvl1pPr>
              <a:spcBef>
                <a:spcPts val="600"/>
              </a:spcBef>
              <a:defRPr sz="1200"/>
            </a:lvl1pPr>
            <a:lvl2pPr>
              <a:spcBef>
                <a:spcPts val="600"/>
              </a:spcBef>
              <a:defRPr sz="1200"/>
            </a:lvl2pPr>
            <a:lvl3pPr>
              <a:spcBef>
                <a:spcPts val="600"/>
              </a:spcBef>
              <a:defRPr sz="1200"/>
            </a:lvl3pPr>
            <a:lvl4pPr>
              <a:spcBef>
                <a:spcPts val="600"/>
              </a:spcBef>
              <a:defRPr sz="120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7EE6A26F-2BA2-3332-A455-D7BF16D8F3C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26232" y="1922438"/>
            <a:ext cx="4008216" cy="2855024"/>
          </a:xfrm>
        </p:spPr>
        <p:txBody>
          <a:bodyPr/>
          <a:lstStyle>
            <a:lvl1pPr>
              <a:spcBef>
                <a:spcPts val="600"/>
              </a:spcBef>
              <a:defRPr sz="1200"/>
            </a:lvl1pPr>
            <a:lvl2pPr>
              <a:spcBef>
                <a:spcPts val="600"/>
              </a:spcBef>
              <a:defRPr sz="1200"/>
            </a:lvl2pPr>
            <a:lvl3pPr>
              <a:spcBef>
                <a:spcPts val="600"/>
              </a:spcBef>
              <a:defRPr sz="1200"/>
            </a:lvl3pPr>
            <a:lvl4pPr>
              <a:spcBef>
                <a:spcPts val="600"/>
              </a:spcBef>
              <a:defRPr sz="120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E522B632-8AD9-7350-590C-8204F03B1C43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605498E-4153-2DAA-11F4-50F6B7F934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A18523CC-8A87-8865-1943-6B4B4B63DA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99" y="366073"/>
            <a:ext cx="5667375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46F9A0FC-8890-74D1-A054-AFD5EC1DEC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33441"/>
            <a:ext cx="5667375" cy="752459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</p:spTree>
    <p:extLst>
      <p:ext uri="{BB962C8B-B14F-4D97-AF65-F5344CB8AC3E}">
        <p14:creationId xmlns:p14="http://schemas.microsoft.com/office/powerpoint/2010/main" val="10360164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nhalt_zweispaltig_Dunkelblau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233A3884-59B2-9247-950A-D431E2D8C00A}"/>
              </a:ext>
            </a:extLst>
          </p:cNvPr>
          <p:cNvSpPr/>
          <p:nvPr userDrawn="1"/>
        </p:nvSpPr>
        <p:spPr>
          <a:xfrm>
            <a:off x="0" y="0"/>
            <a:ext cx="9144000" cy="1708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de-DE"/>
          </a:p>
        </p:txBody>
      </p:sp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E522B632-8AD9-7350-590C-8204F03B1C43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D88B213-D35E-45F8-ACD1-865BFB87E5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D5DBD6C9-0984-97C6-61EF-A3FAE529F6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7706" y="1922438"/>
            <a:ext cx="3991423" cy="285502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B9A8423D-485B-3029-F0CD-9D78E737B2D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26232" y="1922438"/>
            <a:ext cx="4008216" cy="285502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 marL="542925" indent="-276225">
              <a:defRPr sz="1200"/>
            </a:lvl3pPr>
            <a:lvl4pPr>
              <a:defRPr sz="120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DB5E421-3EF1-A566-3AE9-3885375334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99" y="366073"/>
            <a:ext cx="5667375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bg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3" name="Textplatzhalter 9">
            <a:extLst>
              <a:ext uri="{FF2B5EF4-FFF2-40B4-BE49-F238E27FC236}">
                <a16:creationId xmlns:a16="http://schemas.microsoft.com/office/drawing/2014/main" id="{4F8FE158-7934-ECAB-A5A4-6B9991CF2B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33441"/>
            <a:ext cx="5667375" cy="760079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</p:spTree>
    <p:extLst>
      <p:ext uri="{BB962C8B-B14F-4D97-AF65-F5344CB8AC3E}">
        <p14:creationId xmlns:p14="http://schemas.microsoft.com/office/powerpoint/2010/main" val="4521159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nhalt mit Hervorhebungen_Hellblau_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7">
            <a:extLst>
              <a:ext uri="{FF2B5EF4-FFF2-40B4-BE49-F238E27FC236}">
                <a16:creationId xmlns:a16="http://schemas.microsoft.com/office/drawing/2014/main" id="{011823AE-BF53-D25E-724C-E6E03A46E51A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9F9A4BE-5C34-0C0C-F77D-91280EC026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0B38D05B-F714-6D95-1694-272BB1B5D82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19099" y="1485900"/>
            <a:ext cx="3648901" cy="3291525"/>
          </a:xfrm>
        </p:spPr>
        <p:txBody>
          <a:bodyPr/>
          <a:lstStyle>
            <a:lvl1pPr marL="0" indent="0">
              <a:spcBef>
                <a:spcPts val="600"/>
              </a:spcBef>
              <a:buFont typeface="+mj-lt"/>
              <a:buNone/>
              <a:defRPr sz="1200"/>
            </a:lvl1pPr>
            <a:lvl2pPr>
              <a:spcBef>
                <a:spcPts val="600"/>
              </a:spcBef>
              <a:defRPr sz="1200"/>
            </a:lvl2pPr>
            <a:lvl3pPr marL="541338" indent="-274638">
              <a:spcBef>
                <a:spcPts val="600"/>
              </a:spcBef>
              <a:defRPr sz="1200"/>
            </a:lvl3pPr>
            <a:lvl4pPr marL="808038" indent="-266700">
              <a:spcBef>
                <a:spcPts val="600"/>
              </a:spcBef>
              <a:tabLst/>
              <a:defRPr sz="1200"/>
            </a:lvl4pPr>
            <a:lvl5pPr>
              <a:defRPr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722C343D-2D82-2739-FC57-B87D1FA9D69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425365" y="2607606"/>
            <a:ext cx="2736000" cy="1029098"/>
          </a:xfrm>
          <a:solidFill>
            <a:schemeClr val="accent4"/>
          </a:solidFill>
        </p:spPr>
        <p:txBody>
          <a:bodyPr lIns="90000" tIns="46800" rIns="90000" bIns="46800"/>
          <a:lstStyle>
            <a:lvl1pPr marL="0" indent="0">
              <a:spcBef>
                <a:spcPts val="600"/>
              </a:spcBef>
              <a:buFont typeface="+mj-lt"/>
              <a:buNone/>
              <a:defRPr sz="1200"/>
            </a:lvl1pPr>
            <a:lvl2pPr>
              <a:spcBef>
                <a:spcPts val="600"/>
              </a:spcBef>
              <a:defRPr sz="1200"/>
            </a:lvl2pPr>
            <a:lvl3pPr marL="447675" indent="-247650">
              <a:spcBef>
                <a:spcPts val="450"/>
              </a:spcBef>
              <a:defRPr sz="1200"/>
            </a:lvl3pPr>
            <a:lvl4pPr marL="628650" indent="-180975">
              <a:spcBef>
                <a:spcPts val="450"/>
              </a:spcBef>
              <a:defRPr sz="1200"/>
            </a:lvl4pPr>
            <a:lvl5pPr>
              <a:defRPr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F0D5F23D-6723-230B-DFF1-49D82A8E6810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425365" y="1485900"/>
            <a:ext cx="2736000" cy="1029098"/>
          </a:xfrm>
          <a:solidFill>
            <a:schemeClr val="accent4"/>
          </a:solidFill>
        </p:spPr>
        <p:txBody>
          <a:bodyPr lIns="90000" tIns="46800" rIns="90000" bIns="46800"/>
          <a:lstStyle>
            <a:lvl1pPr marL="0" indent="0">
              <a:spcBef>
                <a:spcPts val="600"/>
              </a:spcBef>
              <a:buFont typeface="+mj-lt"/>
              <a:buNone/>
              <a:defRPr sz="1200"/>
            </a:lvl1pPr>
            <a:lvl2pPr>
              <a:spcBef>
                <a:spcPts val="600"/>
              </a:spcBef>
              <a:defRPr sz="1200"/>
            </a:lvl2pPr>
            <a:lvl3pPr marL="447675" indent="-247650">
              <a:spcBef>
                <a:spcPts val="450"/>
              </a:spcBef>
              <a:defRPr sz="1200"/>
            </a:lvl3pPr>
            <a:lvl4pPr marL="628650" indent="-180975">
              <a:spcBef>
                <a:spcPts val="450"/>
              </a:spcBef>
              <a:defRPr sz="1200"/>
            </a:lvl4pPr>
            <a:lvl5pPr>
              <a:defRPr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0B186F0F-23A3-7840-88FC-F244420621B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5425365" y="3748327"/>
            <a:ext cx="2736000" cy="1029098"/>
          </a:xfrm>
          <a:solidFill>
            <a:schemeClr val="accent4"/>
          </a:solidFill>
        </p:spPr>
        <p:txBody>
          <a:bodyPr lIns="90000" tIns="46800" rIns="90000" bIns="46800"/>
          <a:lstStyle>
            <a:lvl1pPr marL="0" indent="0">
              <a:spcBef>
                <a:spcPts val="600"/>
              </a:spcBef>
              <a:buFont typeface="+mj-lt"/>
              <a:buNone/>
              <a:defRPr sz="1200"/>
            </a:lvl1pPr>
            <a:lvl2pPr>
              <a:spcBef>
                <a:spcPts val="600"/>
              </a:spcBef>
              <a:defRPr sz="1200"/>
            </a:lvl2pPr>
            <a:lvl3pPr marL="447675" indent="-247650">
              <a:spcBef>
                <a:spcPts val="450"/>
              </a:spcBef>
              <a:defRPr sz="1200"/>
            </a:lvl3pPr>
            <a:lvl4pPr marL="628650" indent="-180975">
              <a:spcBef>
                <a:spcPts val="450"/>
              </a:spcBef>
              <a:defRPr sz="1200"/>
            </a:lvl4pPr>
            <a:lvl5pPr>
              <a:defRPr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EB76F172-6582-BA6D-27CE-062730C6FA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4" name="Textplatzhalter 9">
            <a:extLst>
              <a:ext uri="{FF2B5EF4-FFF2-40B4-BE49-F238E27FC236}">
                <a16:creationId xmlns:a16="http://schemas.microsoft.com/office/drawing/2014/main" id="{9C0D04CF-9D40-18A1-07C1-48B6102A42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27711"/>
            <a:ext cx="5667373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3179772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nhalt_zweispaltig_Hellblau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CA5EEF3F-CF5F-2535-A74A-A7BC1EBDF69F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3333833-2180-2FC6-EF8A-960326DC0A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228C496D-0946-F699-93AE-F794AF741C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3802543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10FE6692-CCA3-CCBB-CD25-2671A1FF14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8869"/>
            <a:ext cx="3809999" cy="757031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AAB6F4C4-563C-F726-F7A3-BFEF50360D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099" y="1712238"/>
            <a:ext cx="3809999" cy="3069312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266700" indent="-266700"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90B722EF-761B-E616-764C-89A0362B7AD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220072" y="1708150"/>
            <a:ext cx="3573571" cy="3069312"/>
          </a:xfrm>
        </p:spPr>
        <p:txBody>
          <a:bodyPr/>
          <a:lstStyle>
            <a:lvl1pPr marL="0" indent="0">
              <a:buFont typeface="+mj-lt"/>
              <a:buNone/>
              <a:defRPr sz="140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 marL="447675" indent="-247650"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marL="628650" indent="-180975"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defRPr/>
            </a:lvl5pPr>
          </a:lstStyle>
          <a:p>
            <a:pPr lvl="0"/>
            <a:r>
              <a:rPr lang="de-DE" noProof="0"/>
              <a:t>Text oder Bild hinzufügen oder leer lassen</a:t>
            </a:r>
          </a:p>
        </p:txBody>
      </p:sp>
    </p:spTree>
    <p:extLst>
      <p:ext uri="{BB962C8B-B14F-4D97-AF65-F5344CB8AC3E}">
        <p14:creationId xmlns:p14="http://schemas.microsoft.com/office/powerpoint/2010/main" val="33600088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nhalt_zweispaltig_Dunkelblau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CA5EEF3F-CF5F-2535-A74A-A7BC1EBDF69F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0D471A03-3D0A-B0D5-4040-74B4D18B505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220072" y="1708150"/>
            <a:ext cx="3573571" cy="3069312"/>
          </a:xfrm>
        </p:spPr>
        <p:txBody>
          <a:bodyPr/>
          <a:lstStyle>
            <a:lvl1pPr marL="0" indent="0">
              <a:buFont typeface="+mj-lt"/>
              <a:buNone/>
              <a:defRPr sz="1400">
                <a:solidFill>
                  <a:schemeClr val="bg1"/>
                </a:solidFill>
              </a:defRPr>
            </a:lvl1pPr>
            <a:lvl2pPr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 marL="447675" indent="-247650"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marL="628650" indent="-180975"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defRPr/>
            </a:lvl5pPr>
          </a:lstStyle>
          <a:p>
            <a:pPr lvl="0"/>
            <a:r>
              <a:rPr lang="de-DE" noProof="0"/>
              <a:t>Text oder Bild hinzufügen oder leer lassen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90F526F-477F-E59A-F811-F60ECFE249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E5C58E0E-4096-0CA1-5CBA-3AFD3D523B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3802543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267035C3-7E5B-653F-75B7-EFE2F8807F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8869"/>
            <a:ext cx="3809999" cy="757031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FC370C2E-C998-1D53-9EAF-B7064AB932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099" y="1712238"/>
            <a:ext cx="3809999" cy="3069312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266700" indent="-266700"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3301286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nhalt_zweispaltig_Ro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CA5EEF3F-CF5F-2535-A74A-A7BC1EBDF69F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90F526F-477F-E59A-F811-F60ECFE249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0E6E3F8B-45C4-65A3-8100-5082CB4516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3802543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05FAED54-2365-B52E-E0FA-389B0319EA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8869"/>
            <a:ext cx="3809999" cy="757031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2DB7D80D-0F65-B618-8C58-40B79B3273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099" y="1712238"/>
            <a:ext cx="3809999" cy="3069312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266700" indent="-266700"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AE722074-FB69-51E2-C55E-B8583C0E8E4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220072" y="1708150"/>
            <a:ext cx="3573571" cy="3069312"/>
          </a:xfrm>
        </p:spPr>
        <p:txBody>
          <a:bodyPr/>
          <a:lstStyle>
            <a:lvl1pPr marL="0" indent="0">
              <a:buFont typeface="+mj-lt"/>
              <a:buNone/>
              <a:defRPr sz="1400">
                <a:solidFill>
                  <a:schemeClr val="bg1"/>
                </a:solidFill>
              </a:defRPr>
            </a:lvl1pPr>
            <a:lvl2pPr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 marL="447675" indent="-247650"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marL="628650" indent="-180975"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defRPr/>
            </a:lvl5pPr>
          </a:lstStyle>
          <a:p>
            <a:pPr lvl="0"/>
            <a:r>
              <a:rPr lang="de-DE" noProof="0"/>
              <a:t>Text oder Bild hinzufügen oder leer lassen</a:t>
            </a:r>
          </a:p>
        </p:txBody>
      </p:sp>
    </p:spTree>
    <p:extLst>
      <p:ext uri="{BB962C8B-B14F-4D97-AF65-F5344CB8AC3E}">
        <p14:creationId xmlns:p14="http://schemas.microsoft.com/office/powerpoint/2010/main" val="31893775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Bild/Grafik_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FF84456-5C11-A19C-ED31-126668F447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8CBE9B4-4CB4-2612-9A10-DC030B850DCA}"/>
              </a:ext>
            </a:extLst>
          </p:cNvPr>
          <p:cNvSpPr/>
          <p:nvPr userDrawn="1"/>
        </p:nvSpPr>
        <p:spPr>
          <a:xfrm flipV="1">
            <a:off x="-34488" y="0"/>
            <a:ext cx="3082488" cy="5143500"/>
          </a:xfrm>
          <a:prstGeom prst="rect">
            <a:avLst/>
          </a:prstGeom>
          <a:solidFill>
            <a:srgbClr val="0A286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CEB31C8D-0A86-46BB-1345-E2ECB7A54324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419872" y="1708150"/>
            <a:ext cx="5373771" cy="3069312"/>
          </a:xfrm>
        </p:spPr>
        <p:txBody>
          <a:bodyPr/>
          <a:lstStyle>
            <a:lvl1pPr marL="0" indent="0">
              <a:buFont typeface="+mj-lt"/>
              <a:buNone/>
              <a:defRPr sz="1400">
                <a:solidFill>
                  <a:schemeClr val="bg1"/>
                </a:solidFill>
              </a:defRPr>
            </a:lvl1pPr>
            <a:lvl2pPr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 marL="447675" indent="-247650"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marL="628650" indent="-180975"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defRPr/>
            </a:lvl5pPr>
          </a:lstStyle>
          <a:p>
            <a:pPr lvl="0"/>
            <a:r>
              <a:rPr lang="de-DE" noProof="0"/>
              <a:t>Text oder Bild hinzufügen oder leer lassen</a:t>
            </a:r>
          </a:p>
        </p:txBody>
      </p:sp>
      <p:sp>
        <p:nvSpPr>
          <p:cNvPr id="5" name="Textplatzhalter 18">
            <a:extLst>
              <a:ext uri="{FF2B5EF4-FFF2-40B4-BE49-F238E27FC236}">
                <a16:creationId xmlns:a16="http://schemas.microsoft.com/office/drawing/2014/main" id="{BD3A0553-6E68-1604-B5DD-EB99C40404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100" y="4057630"/>
            <a:ext cx="2267314" cy="767151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Kontext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884A4DB5-84EE-1CE4-719F-3159CAB2A11F}"/>
              </a:ext>
            </a:extLst>
          </p:cNvPr>
          <p:cNvSpPr txBox="1">
            <a:spLocks/>
          </p:cNvSpPr>
          <p:nvPr userDrawn="1"/>
        </p:nvSpPr>
        <p:spPr>
          <a:xfrm>
            <a:off x="419101" y="366073"/>
            <a:ext cx="2280900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 algn="l" defTabSz="68578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de-DE" sz="1400" b="0" kern="120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de-DE">
                <a:solidFill>
                  <a:schemeClr val="bg1"/>
                </a:solidFill>
              </a:rPr>
              <a:t>Inhalt / Kontext / Subheadline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B6FE4527-4E64-C93D-6930-6376CF09D7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2280900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781332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el_Variante Blau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84B13E-FA29-6154-DB34-B214D241DDC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" t="8778" r="1276" b="5163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34D639D6-C6FC-BA54-97BB-D50165F3C320}"/>
              </a:ext>
            </a:extLst>
          </p:cNvPr>
          <p:cNvSpPr/>
          <p:nvPr userDrawn="1"/>
        </p:nvSpPr>
        <p:spPr>
          <a:xfrm>
            <a:off x="0" y="0"/>
            <a:ext cx="9144000" cy="5146196"/>
          </a:xfrm>
          <a:prstGeom prst="rect">
            <a:avLst/>
          </a:prstGeom>
          <a:solidFill>
            <a:srgbClr val="0A286D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32A683E3-6232-4BED-A759-B26868AB4E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247" y="2211388"/>
            <a:ext cx="8350278" cy="2016546"/>
          </a:xfrm>
          <a:prstGeom prst="rect">
            <a:avLst/>
          </a:prstGeom>
        </p:spPr>
        <p:txBody>
          <a:bodyPr vert="horz" lIns="0" tIns="36000" rIns="0" bIns="36000" rtlCol="0" anchor="b" anchorCtr="0">
            <a:noAutofit/>
          </a:bodyPr>
          <a:lstStyle>
            <a:lvl1pPr algn="l" defTabSz="914400" rtl="0" eaLnBrk="1" latinLnBrk="0" hangingPunct="1">
              <a:lnSpc>
                <a:spcPct val="88000"/>
              </a:lnSpc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Titel Präsentation</a:t>
            </a:r>
            <a:br>
              <a:rPr lang="de-DE"/>
            </a:br>
            <a:r>
              <a:rPr lang="de-DE" err="1"/>
              <a:t>DigitalAgentur</a:t>
            </a:r>
            <a:br>
              <a:rPr lang="de-DE"/>
            </a:br>
            <a:r>
              <a:rPr lang="de-DE"/>
              <a:t>Brandenburg GmbH</a:t>
            </a:r>
          </a:p>
        </p:txBody>
      </p:sp>
      <p:pic>
        <p:nvPicPr>
          <p:cNvPr id="13" name="Grafik 12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463E842B-F397-59C3-9208-C22864625F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27" y="360363"/>
            <a:ext cx="1438511" cy="807534"/>
          </a:xfrm>
          <a:prstGeom prst="rect">
            <a:avLst/>
          </a:prstGeom>
        </p:spPr>
      </p:pic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DBC2153C-B66A-6446-AD4E-7EEB682CE5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846263"/>
            <a:ext cx="4529441" cy="226590"/>
          </a:xfrm>
        </p:spPr>
        <p:txBody>
          <a:bodyPr anchor="t" anchorCtr="0"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Datum</a:t>
            </a:r>
          </a:p>
        </p:txBody>
      </p:sp>
      <p:sp>
        <p:nvSpPr>
          <p:cNvPr id="4" name="Textplatzhalter 10">
            <a:extLst>
              <a:ext uri="{FF2B5EF4-FFF2-40B4-BE49-F238E27FC236}">
                <a16:creationId xmlns:a16="http://schemas.microsoft.com/office/drawing/2014/main" id="{78B14E7C-F0CA-84AB-16DE-7310354894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2247" y="4285503"/>
            <a:ext cx="8361391" cy="298043"/>
          </a:xfrm>
        </p:spPr>
        <p:txBody>
          <a:bodyPr anchor="t" anchorCtr="0"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97804389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250">
          <p15:clr>
            <a:srgbClr val="FBAE40"/>
          </p15:clr>
        </p15:guide>
        <p15:guide id="3" pos="2661">
          <p15:clr>
            <a:srgbClr val="FBAE40"/>
          </p15:clr>
        </p15:guide>
        <p15:guide id="4" pos="2071">
          <p15:clr>
            <a:srgbClr val="FBAE40"/>
          </p15:clr>
        </p15:guide>
        <p15:guide id="5" pos="4430">
          <p15:clr>
            <a:srgbClr val="FBAE40"/>
          </p15:clr>
        </p15:guide>
        <p15:guide id="6" pos="5019">
          <p15:clr>
            <a:srgbClr val="FBAE40"/>
          </p15:clr>
        </p15:guide>
        <p15:guide id="8" pos="6199">
          <p15:clr>
            <a:srgbClr val="FBAE40"/>
          </p15:clr>
        </p15:guide>
        <p15:guide id="9" pos="6788">
          <p15:clr>
            <a:srgbClr val="FBAE40"/>
          </p15:clr>
        </p15:guide>
        <p15:guide id="10" pos="7378">
          <p15:clr>
            <a:srgbClr val="FBAE40"/>
          </p15:clr>
        </p15:guide>
        <p15:guide id="11" pos="1481">
          <p15:clr>
            <a:srgbClr val="FBAE40"/>
          </p15:clr>
        </p15:guide>
        <p15:guide id="12" pos="892">
          <p15:clr>
            <a:srgbClr val="FBAE40"/>
          </p15:clr>
        </p15:guide>
        <p15:guide id="14" orient="horz" pos="2323" userDrawn="1">
          <p15:clr>
            <a:srgbClr val="FBAE40"/>
          </p15:clr>
        </p15:guide>
        <p15:guide id="21" orient="horz" pos="4065">
          <p15:clr>
            <a:srgbClr val="FBAE40"/>
          </p15:clr>
        </p15:guide>
        <p15:guide id="24" orient="horz" pos="1393" userDrawn="1">
          <p15:clr>
            <a:srgbClr val="FBAE40"/>
          </p15:clr>
        </p15:guide>
        <p15:guide id="25" orient="horz" pos="1639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Bild/Grafik__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FF84456-5C11-A19C-ED31-126668F447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8CBE9B4-4CB4-2612-9A10-DC030B850DCA}"/>
              </a:ext>
            </a:extLst>
          </p:cNvPr>
          <p:cNvSpPr/>
          <p:nvPr userDrawn="1"/>
        </p:nvSpPr>
        <p:spPr>
          <a:xfrm flipV="1">
            <a:off x="-34488" y="0"/>
            <a:ext cx="3082488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1595ECBF-FFE1-01E9-D020-11EAB2A2E0D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419872" y="1708150"/>
            <a:ext cx="5373771" cy="3069312"/>
          </a:xfrm>
        </p:spPr>
        <p:txBody>
          <a:bodyPr/>
          <a:lstStyle>
            <a:lvl1pPr marL="0" indent="0">
              <a:buFont typeface="+mj-lt"/>
              <a:buNone/>
              <a:defRPr sz="1400">
                <a:solidFill>
                  <a:schemeClr val="bg1"/>
                </a:solidFill>
              </a:defRPr>
            </a:lvl1pPr>
            <a:lvl2pPr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 marL="447675" indent="-247650"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marL="628650" indent="-180975"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defRPr/>
            </a:lvl5pPr>
          </a:lstStyle>
          <a:p>
            <a:pPr lvl="0"/>
            <a:r>
              <a:rPr lang="de-DE" noProof="0"/>
              <a:t>Text oder Bild hinzufügen oder leer lassen</a:t>
            </a:r>
          </a:p>
        </p:txBody>
      </p:sp>
      <p:sp>
        <p:nvSpPr>
          <p:cNvPr id="6" name="Textplatzhalter 18">
            <a:extLst>
              <a:ext uri="{FF2B5EF4-FFF2-40B4-BE49-F238E27FC236}">
                <a16:creationId xmlns:a16="http://schemas.microsoft.com/office/drawing/2014/main" id="{A7CD88A8-D8C8-029A-BB99-6619F0FE6AD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100" y="4057630"/>
            <a:ext cx="2267314" cy="767151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Kontext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8B3C8E86-5B4B-B47C-7D3B-C5576A93BEF5}"/>
              </a:ext>
            </a:extLst>
          </p:cNvPr>
          <p:cNvSpPr txBox="1">
            <a:spLocks/>
          </p:cNvSpPr>
          <p:nvPr userDrawn="1"/>
        </p:nvSpPr>
        <p:spPr>
          <a:xfrm>
            <a:off x="419101" y="366073"/>
            <a:ext cx="2280900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 algn="l" defTabSz="68578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de-DE" sz="1400" b="0" kern="120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de-DE">
                <a:solidFill>
                  <a:schemeClr val="bg1"/>
                </a:solidFill>
              </a:rPr>
              <a:t>Inhalt / Kontext / Subheadline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EB681542-4645-5740-C420-821CA43875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2280900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2041207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Bild/Grafik_Hel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FF84456-5C11-A19C-ED31-126668F447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8CBE9B4-4CB4-2612-9A10-DC030B850DCA}"/>
              </a:ext>
            </a:extLst>
          </p:cNvPr>
          <p:cNvSpPr/>
          <p:nvPr userDrawn="1"/>
        </p:nvSpPr>
        <p:spPr>
          <a:xfrm flipV="1">
            <a:off x="-34488" y="0"/>
            <a:ext cx="3082488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1595ECBF-FFE1-01E9-D020-11EAB2A2E0D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419872" y="1708150"/>
            <a:ext cx="5373771" cy="3069312"/>
          </a:xfrm>
        </p:spPr>
        <p:txBody>
          <a:bodyPr/>
          <a:lstStyle>
            <a:lvl1pPr marL="0" indent="0">
              <a:buFont typeface="+mj-lt"/>
              <a:buNone/>
              <a:defRPr sz="1400">
                <a:solidFill>
                  <a:schemeClr val="bg1"/>
                </a:solidFill>
              </a:defRPr>
            </a:lvl1pPr>
            <a:lvl2pPr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 marL="447675" indent="-247650"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marL="628650" indent="-180975"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defRPr/>
            </a:lvl5pPr>
          </a:lstStyle>
          <a:p>
            <a:pPr lvl="0"/>
            <a:r>
              <a:rPr lang="de-DE" noProof="0"/>
              <a:t>Text oder Bild hinzufügen oder leer lassen</a:t>
            </a:r>
          </a:p>
        </p:txBody>
      </p:sp>
      <p:sp>
        <p:nvSpPr>
          <p:cNvPr id="6" name="Textplatzhalter 18">
            <a:extLst>
              <a:ext uri="{FF2B5EF4-FFF2-40B4-BE49-F238E27FC236}">
                <a16:creationId xmlns:a16="http://schemas.microsoft.com/office/drawing/2014/main" id="{A7CD88A8-D8C8-029A-BB99-6619F0FE6AD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100" y="4057630"/>
            <a:ext cx="2267314" cy="767151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Kontext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E3DDDD90-098D-1CF6-A99A-E506C9ED3370}"/>
              </a:ext>
            </a:extLst>
          </p:cNvPr>
          <p:cNvSpPr txBox="1">
            <a:spLocks/>
          </p:cNvSpPr>
          <p:nvPr userDrawn="1"/>
        </p:nvSpPr>
        <p:spPr>
          <a:xfrm>
            <a:off x="419101" y="366073"/>
            <a:ext cx="2280900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 algn="l" defTabSz="68578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de-DE" sz="1400" b="0" kern="120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de-DE"/>
              <a:t>Inhalt / Kontext / Subheadline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E8B9166C-E33B-46B4-D615-C42F26250C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2280900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0854312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nhalt_zweispaltig_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B21F793E-E414-522E-F192-87A3D3A16B6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4C7AAEE6-A334-7355-66D0-05286EAAF7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3802543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36B8FCE2-9BA3-AE58-485A-8076B16AC0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8869"/>
            <a:ext cx="3809999" cy="757031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50F87F09-BC56-41A4-5437-A78E93CCC3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099" y="1712238"/>
            <a:ext cx="3809999" cy="3069312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266700" indent="-266700"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2791507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_Hervorhebung_Hellblau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CA5EEF3F-CF5F-2535-A74A-A7BC1EBDF69F}"/>
              </a:ext>
            </a:extLst>
          </p:cNvPr>
          <p:cNvSpPr/>
          <p:nvPr userDrawn="1"/>
        </p:nvSpPr>
        <p:spPr>
          <a:xfrm>
            <a:off x="6086474" y="0"/>
            <a:ext cx="3057525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0D471A03-3D0A-B0D5-4040-74B4D18B505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444000" y="1708149"/>
            <a:ext cx="2339638" cy="3073401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Font typeface="+mj-lt"/>
              <a:buNone/>
              <a:defRPr sz="1400">
                <a:solidFill>
                  <a:schemeClr val="bg2"/>
                </a:solidFill>
                <a:latin typeface="+mn-lt"/>
              </a:defRPr>
            </a:lvl1pPr>
            <a:lvl2pPr>
              <a:spcBef>
                <a:spcPts val="450"/>
              </a:spcBef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 marL="447675" indent="-247650">
              <a:spcBef>
                <a:spcPts val="450"/>
              </a:spcBef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 marL="628650" indent="-180975">
              <a:spcBef>
                <a:spcPts val="450"/>
              </a:spcBef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defRPr/>
            </a:lvl5pPr>
          </a:lstStyle>
          <a:p>
            <a:pPr lvl="0"/>
            <a:r>
              <a:rPr lang="de-DE" noProof="0"/>
              <a:t>Text oder Bild hinzufügen oder leer lassen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6A78DDA-2F44-9C9E-91F4-37E239E761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704543E1-9F30-C31A-DFF6-94CA7C81B8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296628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9C8CA93A-0B9D-783A-C9D7-594D067A54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8869"/>
            <a:ext cx="5307014" cy="757031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0D21AA0A-DC04-8588-996E-F156D684E8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099" y="1712238"/>
            <a:ext cx="5307014" cy="3069312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266700" indent="-266700"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42389085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_Hervorhebung_Dunkelblau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CA5EEF3F-CF5F-2535-A74A-A7BC1EBDF69F}"/>
              </a:ext>
            </a:extLst>
          </p:cNvPr>
          <p:cNvSpPr/>
          <p:nvPr userDrawn="1"/>
        </p:nvSpPr>
        <p:spPr>
          <a:xfrm>
            <a:off x="6086474" y="0"/>
            <a:ext cx="3057525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0D471A03-3D0A-B0D5-4040-74B4D18B505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444000" y="1708149"/>
            <a:ext cx="2339638" cy="3073401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Font typeface="+mj-lt"/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spcBef>
                <a:spcPts val="450"/>
              </a:spcBef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 marL="447675" indent="-247650">
              <a:spcBef>
                <a:spcPts val="450"/>
              </a:spcBef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 marL="628650" indent="-180975">
              <a:spcBef>
                <a:spcPts val="450"/>
              </a:spcBef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defRPr/>
            </a:lvl5pPr>
          </a:lstStyle>
          <a:p>
            <a:pPr lvl="0"/>
            <a:r>
              <a:rPr lang="de-DE" noProof="0"/>
              <a:t>Text oder Bild hinzufügen oder leer lassen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701461E-3190-8291-C0D1-6168792596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96D00BFD-D592-1C40-104E-4C1832810E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296628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DC44BE9A-0CD3-56CB-81EA-5A0AB24F4F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8869"/>
            <a:ext cx="5307014" cy="757031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35AB2154-CCA8-9381-699F-82B358D3C5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099" y="1712238"/>
            <a:ext cx="5307014" cy="3069312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266700" indent="-266700"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335582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_Hervorhebung_Ro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CA5EEF3F-CF5F-2535-A74A-A7BC1EBDF69F}"/>
              </a:ext>
            </a:extLst>
          </p:cNvPr>
          <p:cNvSpPr/>
          <p:nvPr userDrawn="1"/>
        </p:nvSpPr>
        <p:spPr>
          <a:xfrm>
            <a:off x="6086474" y="0"/>
            <a:ext cx="3057525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0D471A03-3D0A-B0D5-4040-74B4D18B505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444000" y="1708149"/>
            <a:ext cx="2339638" cy="3073401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Font typeface="+mj-lt"/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spcBef>
                <a:spcPts val="450"/>
              </a:spcBef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 marL="447675" indent="-247650">
              <a:spcBef>
                <a:spcPts val="450"/>
              </a:spcBef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 marL="628650" indent="-180975">
              <a:spcBef>
                <a:spcPts val="450"/>
              </a:spcBef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defRPr/>
            </a:lvl5pPr>
          </a:lstStyle>
          <a:p>
            <a:pPr lvl="0"/>
            <a:r>
              <a:rPr lang="de-DE" noProof="0"/>
              <a:t>Text oder Bild hinzufügen oder leer lassen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701461E-3190-8291-C0D1-6168792596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8DBD1C7E-511A-CEAA-F72D-9D861CE780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296626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A6203C10-3C39-903A-7298-B7220F165E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8869"/>
            <a:ext cx="5307012" cy="757031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B282334A-267E-E751-40CA-E862C9F2B96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099" y="1712238"/>
            <a:ext cx="5307012" cy="3069312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266700" indent="-266700"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6779515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_Team_Helb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F93B64A7-69C0-4541-DF6D-A943DA901B2E}"/>
              </a:ext>
            </a:extLst>
          </p:cNvPr>
          <p:cNvSpPr/>
          <p:nvPr userDrawn="1"/>
        </p:nvSpPr>
        <p:spPr>
          <a:xfrm>
            <a:off x="6086476" y="0"/>
            <a:ext cx="3057524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D0A70124-4D8E-FD77-5D79-5D107B23AD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4" name="Bildplatzhalter 3">
            <a:extLst>
              <a:ext uri="{FF2B5EF4-FFF2-40B4-BE49-F238E27FC236}">
                <a16:creationId xmlns:a16="http://schemas.microsoft.com/office/drawing/2014/main" id="{16D41116-7C40-1FE2-3BBD-FC60D290153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98062" y="1860563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4" name="Bildplatzhalter 3">
            <a:extLst>
              <a:ext uri="{FF2B5EF4-FFF2-40B4-BE49-F238E27FC236}">
                <a16:creationId xmlns:a16="http://schemas.microsoft.com/office/drawing/2014/main" id="{1532B765-3C7E-65E0-94F2-360B34EDF11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214181" y="1868901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6" name="Bildplatzhalter 3">
            <a:extLst>
              <a:ext uri="{FF2B5EF4-FFF2-40B4-BE49-F238E27FC236}">
                <a16:creationId xmlns:a16="http://schemas.microsoft.com/office/drawing/2014/main" id="{C6BFCBAE-B8F8-B2E4-404E-59CD1D1E5C6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27638" y="1871151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7" name="Bildplatzhalter 3">
            <a:extLst>
              <a:ext uri="{FF2B5EF4-FFF2-40B4-BE49-F238E27FC236}">
                <a16:creationId xmlns:a16="http://schemas.microsoft.com/office/drawing/2014/main" id="{549BFD42-983C-700C-C889-9AC6BDE8DD4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404412" y="2751749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8" name="Bildplatzhalter 3">
            <a:extLst>
              <a:ext uri="{FF2B5EF4-FFF2-40B4-BE49-F238E27FC236}">
                <a16:creationId xmlns:a16="http://schemas.microsoft.com/office/drawing/2014/main" id="{2DAB6168-0C1E-9166-F1DC-3F5694863D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214181" y="2760325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9" name="Bildplatzhalter 3">
            <a:extLst>
              <a:ext uri="{FF2B5EF4-FFF2-40B4-BE49-F238E27FC236}">
                <a16:creationId xmlns:a16="http://schemas.microsoft.com/office/drawing/2014/main" id="{656160DA-2D10-32C8-1158-7DF113D00F8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27638" y="2751749"/>
            <a:ext cx="756000" cy="756000"/>
          </a:xfrm>
          <a:prstGeom prst="ellipse">
            <a:avLst/>
          </a:prstGeom>
          <a:noFill/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B2746F4E-DFFF-D7BB-EE7B-DBE96ADE6BE4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6422362" y="1493339"/>
            <a:ext cx="2339638" cy="21481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300"/>
              </a:spcBef>
              <a:buFont typeface="+mj-lt"/>
              <a:buNone/>
              <a:defRPr sz="1200" b="1">
                <a:solidFill>
                  <a:schemeClr val="bg2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300"/>
            </a:lvl2pPr>
            <a:lvl3pPr marL="447675" indent="-247650">
              <a:lnSpc>
                <a:spcPct val="100000"/>
              </a:lnSpc>
              <a:spcBef>
                <a:spcPts val="300"/>
              </a:spcBef>
              <a:defRPr sz="1300"/>
            </a:lvl3pPr>
            <a:lvl4pPr marL="628650" indent="-180975">
              <a:lnSpc>
                <a:spcPct val="100000"/>
              </a:lnSpc>
              <a:spcBef>
                <a:spcPts val="300"/>
              </a:spcBef>
              <a:defRPr sz="1300"/>
            </a:lvl4pPr>
            <a:lvl5pPr>
              <a:defRPr/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F78CB29F-B8FC-B1CD-E487-C66132B76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296628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BA440E01-1A2C-3CCD-C4D4-A2937A49FC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8869"/>
            <a:ext cx="5307014" cy="403019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1323B921-A258-18E6-7701-023C0E4B80F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19099" y="1493339"/>
            <a:ext cx="5307014" cy="3288211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266700" indent="-266700"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123487B-8F17-08C4-D090-0C686C10DE1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5419" y="3793212"/>
            <a:ext cx="2339638" cy="984250"/>
          </a:xfrm>
        </p:spPr>
        <p:txBody>
          <a:bodyPr/>
          <a:lstStyle>
            <a:lvl1pPr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2903438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_Team_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F93B64A7-69C0-4541-DF6D-A943DA901B2E}"/>
              </a:ext>
            </a:extLst>
          </p:cNvPr>
          <p:cNvSpPr/>
          <p:nvPr userDrawn="1"/>
        </p:nvSpPr>
        <p:spPr>
          <a:xfrm>
            <a:off x="6086476" y="0"/>
            <a:ext cx="3057524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16D41116-7C40-1FE2-3BBD-FC60D290153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98062" y="1860563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4" name="Bildplatzhalter 3">
            <a:extLst>
              <a:ext uri="{FF2B5EF4-FFF2-40B4-BE49-F238E27FC236}">
                <a16:creationId xmlns:a16="http://schemas.microsoft.com/office/drawing/2014/main" id="{1532B765-3C7E-65E0-94F2-360B34EDF11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214181" y="1868901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6" name="Bildplatzhalter 3">
            <a:extLst>
              <a:ext uri="{FF2B5EF4-FFF2-40B4-BE49-F238E27FC236}">
                <a16:creationId xmlns:a16="http://schemas.microsoft.com/office/drawing/2014/main" id="{C6BFCBAE-B8F8-B2E4-404E-59CD1D1E5C6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27638" y="1871151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7" name="Bildplatzhalter 3">
            <a:extLst>
              <a:ext uri="{FF2B5EF4-FFF2-40B4-BE49-F238E27FC236}">
                <a16:creationId xmlns:a16="http://schemas.microsoft.com/office/drawing/2014/main" id="{549BFD42-983C-700C-C889-9AC6BDE8DD4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404412" y="2751749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8" name="Bildplatzhalter 3">
            <a:extLst>
              <a:ext uri="{FF2B5EF4-FFF2-40B4-BE49-F238E27FC236}">
                <a16:creationId xmlns:a16="http://schemas.microsoft.com/office/drawing/2014/main" id="{2DAB6168-0C1E-9166-F1DC-3F5694863D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214181" y="2760325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9" name="Bildplatzhalter 3">
            <a:extLst>
              <a:ext uri="{FF2B5EF4-FFF2-40B4-BE49-F238E27FC236}">
                <a16:creationId xmlns:a16="http://schemas.microsoft.com/office/drawing/2014/main" id="{656160DA-2D10-32C8-1158-7DF113D00F8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27638" y="2751749"/>
            <a:ext cx="756000" cy="756000"/>
          </a:xfrm>
          <a:prstGeom prst="ellipse">
            <a:avLst/>
          </a:prstGeom>
          <a:noFill/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020B070-D534-B063-CE13-0A79BF4839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014951B5-A747-4ED4-00E5-1D8B5F011F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296628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41E41CA3-9818-4CCF-D2D3-305FFC2E94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8869"/>
            <a:ext cx="5307014" cy="403019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A056082F-2AA2-B5BA-1CD0-7FCAFA15EE4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19099" y="1493339"/>
            <a:ext cx="5307014" cy="3288211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266700" indent="-266700"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BB3967A6-7C35-6B3D-41DC-6581977DF08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5419" y="3793212"/>
            <a:ext cx="2339638" cy="98425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  <a:lvl2pPr>
              <a:defRPr sz="1200">
                <a:solidFill>
                  <a:schemeClr val="bg1"/>
                </a:solidFill>
                <a:latin typeface="+mn-lt"/>
              </a:defRPr>
            </a:lvl2pPr>
            <a:lvl3pPr>
              <a:defRPr sz="1200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21" name="Inhaltsplatzhalter 2">
            <a:extLst>
              <a:ext uri="{FF2B5EF4-FFF2-40B4-BE49-F238E27FC236}">
                <a16:creationId xmlns:a16="http://schemas.microsoft.com/office/drawing/2014/main" id="{242F69DF-9451-1B71-54A9-D96592FF754F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6422362" y="1493339"/>
            <a:ext cx="2339638" cy="21481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300"/>
              </a:spcBef>
              <a:buFont typeface="+mj-lt"/>
              <a:buNone/>
              <a:defRPr sz="1200" b="1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300"/>
            </a:lvl2pPr>
            <a:lvl3pPr marL="447675" indent="-247650">
              <a:lnSpc>
                <a:spcPct val="100000"/>
              </a:lnSpc>
              <a:spcBef>
                <a:spcPts val="300"/>
              </a:spcBef>
              <a:defRPr sz="1300"/>
            </a:lvl3pPr>
            <a:lvl4pPr marL="628650" indent="-180975">
              <a:lnSpc>
                <a:spcPct val="100000"/>
              </a:lnSpc>
              <a:spcBef>
                <a:spcPts val="300"/>
              </a:spcBef>
              <a:defRPr sz="1300"/>
            </a:lvl4pPr>
            <a:lvl5pPr>
              <a:defRPr/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585115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 _Team_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F93B64A7-69C0-4541-DF6D-A943DA901B2E}"/>
              </a:ext>
            </a:extLst>
          </p:cNvPr>
          <p:cNvSpPr/>
          <p:nvPr userDrawn="1"/>
        </p:nvSpPr>
        <p:spPr>
          <a:xfrm>
            <a:off x="6086476" y="0"/>
            <a:ext cx="3057524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16D41116-7C40-1FE2-3BBD-FC60D290153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98062" y="1860563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4" name="Bildplatzhalter 3">
            <a:extLst>
              <a:ext uri="{FF2B5EF4-FFF2-40B4-BE49-F238E27FC236}">
                <a16:creationId xmlns:a16="http://schemas.microsoft.com/office/drawing/2014/main" id="{1532B765-3C7E-65E0-94F2-360B34EDF11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214181" y="1868901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6" name="Bildplatzhalter 3">
            <a:extLst>
              <a:ext uri="{FF2B5EF4-FFF2-40B4-BE49-F238E27FC236}">
                <a16:creationId xmlns:a16="http://schemas.microsoft.com/office/drawing/2014/main" id="{C6BFCBAE-B8F8-B2E4-404E-59CD1D1E5C6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27638" y="1871151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7" name="Bildplatzhalter 3">
            <a:extLst>
              <a:ext uri="{FF2B5EF4-FFF2-40B4-BE49-F238E27FC236}">
                <a16:creationId xmlns:a16="http://schemas.microsoft.com/office/drawing/2014/main" id="{549BFD42-983C-700C-C889-9AC6BDE8DD4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404412" y="2751749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8" name="Bildplatzhalter 3">
            <a:extLst>
              <a:ext uri="{FF2B5EF4-FFF2-40B4-BE49-F238E27FC236}">
                <a16:creationId xmlns:a16="http://schemas.microsoft.com/office/drawing/2014/main" id="{2DAB6168-0C1E-9166-F1DC-3F5694863D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214181" y="2760325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9" name="Bildplatzhalter 3">
            <a:extLst>
              <a:ext uri="{FF2B5EF4-FFF2-40B4-BE49-F238E27FC236}">
                <a16:creationId xmlns:a16="http://schemas.microsoft.com/office/drawing/2014/main" id="{656160DA-2D10-32C8-1158-7DF113D00F8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27638" y="2751749"/>
            <a:ext cx="756000" cy="756000"/>
          </a:xfrm>
          <a:prstGeom prst="ellipse">
            <a:avLst/>
          </a:prstGeom>
          <a:noFill/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020B070-D534-B063-CE13-0A79BF4839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4AD81A3E-5E5B-FB7F-96E0-7AA836F870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296628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78F0AF49-0AD7-B1B1-BF0E-29407B18D1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8869"/>
            <a:ext cx="5307014" cy="403019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FBBB094B-E5FA-1CC0-BB16-02AA0A55C97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19099" y="1493339"/>
            <a:ext cx="5307014" cy="3288211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266700" indent="-266700"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94B08F1B-9D32-B12C-4299-BEB30B85E63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5419" y="3793212"/>
            <a:ext cx="2339638" cy="98425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  <a:lvl2pPr>
              <a:defRPr sz="1200">
                <a:solidFill>
                  <a:schemeClr val="bg1"/>
                </a:solidFill>
                <a:latin typeface="+mn-lt"/>
              </a:defRPr>
            </a:lvl2pPr>
            <a:lvl3pPr>
              <a:defRPr sz="1200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D8CF5CE4-A15B-1359-4271-E3646CAB1682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6422362" y="1493339"/>
            <a:ext cx="2339638" cy="21481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300"/>
              </a:spcBef>
              <a:buFont typeface="+mj-lt"/>
              <a:buNone/>
              <a:defRPr sz="1200" b="1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300"/>
            </a:lvl2pPr>
            <a:lvl3pPr marL="447675" indent="-247650">
              <a:lnSpc>
                <a:spcPct val="100000"/>
              </a:lnSpc>
              <a:spcBef>
                <a:spcPts val="300"/>
              </a:spcBef>
              <a:defRPr sz="1300"/>
            </a:lvl3pPr>
            <a:lvl4pPr marL="628650" indent="-180975">
              <a:lnSpc>
                <a:spcPct val="100000"/>
              </a:lnSpc>
              <a:spcBef>
                <a:spcPts val="300"/>
              </a:spcBef>
              <a:defRPr sz="1300"/>
            </a:lvl4pPr>
            <a:lvl5pPr>
              <a:defRPr/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7615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_Team_Helbblau_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F93B64A7-69C0-4541-DF6D-A943DA901B2E}"/>
              </a:ext>
            </a:extLst>
          </p:cNvPr>
          <p:cNvSpPr/>
          <p:nvPr userDrawn="1"/>
        </p:nvSpPr>
        <p:spPr>
          <a:xfrm>
            <a:off x="0" y="0"/>
            <a:ext cx="91573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D0A70124-4D8E-FD77-5D79-5D107B23AD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4" name="Bildplatzhalter 3">
            <a:extLst>
              <a:ext uri="{FF2B5EF4-FFF2-40B4-BE49-F238E27FC236}">
                <a16:creationId xmlns:a16="http://schemas.microsoft.com/office/drawing/2014/main" id="{16D41116-7C40-1FE2-3BBD-FC60D290153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6473" y="1853137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F78CB29F-B8FC-B1CD-E487-C66132B76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296628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BA440E01-1A2C-3CCD-C4D4-A2937A49FC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8869"/>
            <a:ext cx="5307014" cy="403019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451DFE8-4B13-C196-CEBD-8C269D95FA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19100" y="2715766"/>
            <a:ext cx="870747" cy="403019"/>
          </a:xfrm>
        </p:spPr>
        <p:txBody>
          <a:bodyPr/>
          <a:lstStyle>
            <a:lvl1pPr algn="ctr">
              <a:defRPr sz="800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Bildplatzhalter 3">
            <a:extLst>
              <a:ext uri="{FF2B5EF4-FFF2-40B4-BE49-F238E27FC236}">
                <a16:creationId xmlns:a16="http://schemas.microsoft.com/office/drawing/2014/main" id="{FED1A3FC-A45E-ADFA-22B2-48388E9FDAC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655604" y="1860757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93F38B29-579B-5C0D-2125-9EB968250AA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598231" y="2723386"/>
            <a:ext cx="870747" cy="403019"/>
          </a:xfrm>
        </p:spPr>
        <p:txBody>
          <a:bodyPr/>
          <a:lstStyle>
            <a:lvl1pPr algn="ctr">
              <a:defRPr sz="800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Bildplatzhalter 3">
            <a:extLst>
              <a:ext uri="{FF2B5EF4-FFF2-40B4-BE49-F238E27FC236}">
                <a16:creationId xmlns:a16="http://schemas.microsoft.com/office/drawing/2014/main" id="{A45763E4-D4F3-AC78-697C-29E87998D03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830704" y="1863854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1549FFFF-D3DD-1F57-E387-02143A903A8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773331" y="2726483"/>
            <a:ext cx="870747" cy="403019"/>
          </a:xfrm>
        </p:spPr>
        <p:txBody>
          <a:bodyPr/>
          <a:lstStyle>
            <a:lvl1pPr algn="ctr">
              <a:defRPr sz="800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1" name="Bildplatzhalter 3">
            <a:extLst>
              <a:ext uri="{FF2B5EF4-FFF2-40B4-BE49-F238E27FC236}">
                <a16:creationId xmlns:a16="http://schemas.microsoft.com/office/drawing/2014/main" id="{3C9AEA5F-1A1E-6382-06B5-DEADE23710D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008741" y="1848468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2" name="Textplatzhalter 6">
            <a:extLst>
              <a:ext uri="{FF2B5EF4-FFF2-40B4-BE49-F238E27FC236}">
                <a16:creationId xmlns:a16="http://schemas.microsoft.com/office/drawing/2014/main" id="{6AD63698-BC92-024D-3A09-C3A596E772C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951368" y="2711097"/>
            <a:ext cx="870747" cy="403019"/>
          </a:xfrm>
        </p:spPr>
        <p:txBody>
          <a:bodyPr/>
          <a:lstStyle>
            <a:lvl1pPr algn="ctr">
              <a:defRPr sz="800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Bildplatzhalter 3">
            <a:extLst>
              <a:ext uri="{FF2B5EF4-FFF2-40B4-BE49-F238E27FC236}">
                <a16:creationId xmlns:a16="http://schemas.microsoft.com/office/drawing/2014/main" id="{6EC31092-1C54-0B5E-CEB1-FE7D206F173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241214" y="1860757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4" name="Textplatzhalter 6">
            <a:extLst>
              <a:ext uri="{FF2B5EF4-FFF2-40B4-BE49-F238E27FC236}">
                <a16:creationId xmlns:a16="http://schemas.microsoft.com/office/drawing/2014/main" id="{4A9EF5A9-AB51-EC53-AB68-2E224C601A5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183841" y="2723386"/>
            <a:ext cx="870747" cy="403019"/>
          </a:xfrm>
        </p:spPr>
        <p:txBody>
          <a:bodyPr/>
          <a:lstStyle>
            <a:lvl1pPr algn="ctr">
              <a:defRPr sz="800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Bildplatzhalter 3">
            <a:extLst>
              <a:ext uri="{FF2B5EF4-FFF2-40B4-BE49-F238E27FC236}">
                <a16:creationId xmlns:a16="http://schemas.microsoft.com/office/drawing/2014/main" id="{6E52FCBC-6973-C3CC-0791-8D9A2BE434F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461481" y="1860757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6" name="Textplatzhalter 6">
            <a:extLst>
              <a:ext uri="{FF2B5EF4-FFF2-40B4-BE49-F238E27FC236}">
                <a16:creationId xmlns:a16="http://schemas.microsoft.com/office/drawing/2014/main" id="{3A2334A6-EB5B-EB50-75E1-3A22904810F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404108" y="2723386"/>
            <a:ext cx="870747" cy="403019"/>
          </a:xfrm>
        </p:spPr>
        <p:txBody>
          <a:bodyPr/>
          <a:lstStyle>
            <a:lvl1pPr algn="ctr">
              <a:defRPr sz="800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8" name="Bildplatzhalter 27">
            <a:extLst>
              <a:ext uri="{FF2B5EF4-FFF2-40B4-BE49-F238E27FC236}">
                <a16:creationId xmlns:a16="http://schemas.microsoft.com/office/drawing/2014/main" id="{CECB72E5-66DE-AA45-551B-862E4A526258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19100" y="3579813"/>
            <a:ext cx="6888163" cy="119697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Platz für Logos </a:t>
            </a:r>
          </a:p>
        </p:txBody>
      </p:sp>
    </p:spTree>
    <p:extLst>
      <p:ext uri="{BB962C8B-B14F-4D97-AF65-F5344CB8AC3E}">
        <p14:creationId xmlns:p14="http://schemas.microsoft.com/office/powerpoint/2010/main" val="3247994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el_Variante Ro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84B13E-FA29-6154-DB34-B214D241DDC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" t="8778" r="1276" b="5163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3A7AF222-275E-D79F-2279-03E00D42FB91}"/>
              </a:ext>
            </a:extLst>
          </p:cNvPr>
          <p:cNvSpPr/>
          <p:nvPr userDrawn="1"/>
        </p:nvSpPr>
        <p:spPr>
          <a:xfrm>
            <a:off x="0" y="0"/>
            <a:ext cx="9144000" cy="5151120"/>
          </a:xfrm>
          <a:prstGeom prst="rect">
            <a:avLst/>
          </a:prstGeom>
          <a:solidFill>
            <a:srgbClr val="DA1B1B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32A683E3-6232-4BED-A759-B26868AB4E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247" y="2211388"/>
            <a:ext cx="8350278" cy="2016546"/>
          </a:xfrm>
          <a:prstGeom prst="rect">
            <a:avLst/>
          </a:prstGeom>
        </p:spPr>
        <p:txBody>
          <a:bodyPr vert="horz" lIns="0" tIns="36000" rIns="0" bIns="36000" rtlCol="0" anchor="b" anchorCtr="0">
            <a:noAutofit/>
          </a:bodyPr>
          <a:lstStyle>
            <a:lvl1pPr algn="l" defTabSz="914400" rtl="0" eaLnBrk="1" latinLnBrk="0" hangingPunct="1">
              <a:lnSpc>
                <a:spcPct val="88000"/>
              </a:lnSpc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Titel Präsentation</a:t>
            </a:r>
            <a:br>
              <a:rPr lang="de-DE"/>
            </a:br>
            <a:r>
              <a:rPr lang="de-DE" err="1"/>
              <a:t>DigitalAgentur</a:t>
            </a:r>
            <a:br>
              <a:rPr lang="de-DE"/>
            </a:br>
            <a:r>
              <a:rPr lang="de-DE"/>
              <a:t>Brandenburg GmbH</a:t>
            </a:r>
          </a:p>
        </p:txBody>
      </p:sp>
      <p:pic>
        <p:nvPicPr>
          <p:cNvPr id="13" name="Grafik 12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463E842B-F397-59C3-9208-C22864625F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27" y="360363"/>
            <a:ext cx="1438511" cy="807534"/>
          </a:xfrm>
          <a:prstGeom prst="rect">
            <a:avLst/>
          </a:prstGeom>
        </p:spPr>
      </p:pic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DBC2153C-B66A-6446-AD4E-7EEB682CE5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846263"/>
            <a:ext cx="4529441" cy="226590"/>
          </a:xfrm>
        </p:spPr>
        <p:txBody>
          <a:bodyPr anchor="t" anchorCtr="0"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Datum</a:t>
            </a:r>
          </a:p>
        </p:txBody>
      </p:sp>
      <p:sp>
        <p:nvSpPr>
          <p:cNvPr id="4" name="Textplatzhalter 10">
            <a:extLst>
              <a:ext uri="{FF2B5EF4-FFF2-40B4-BE49-F238E27FC236}">
                <a16:creationId xmlns:a16="http://schemas.microsoft.com/office/drawing/2014/main" id="{78B14E7C-F0CA-84AB-16DE-7310354894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2247" y="4285503"/>
            <a:ext cx="8361391" cy="298043"/>
          </a:xfrm>
        </p:spPr>
        <p:txBody>
          <a:bodyPr anchor="t" anchorCtr="0"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1309015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250">
          <p15:clr>
            <a:srgbClr val="FBAE40"/>
          </p15:clr>
        </p15:guide>
        <p15:guide id="3" pos="2661">
          <p15:clr>
            <a:srgbClr val="FBAE40"/>
          </p15:clr>
        </p15:guide>
        <p15:guide id="4" pos="2071">
          <p15:clr>
            <a:srgbClr val="FBAE40"/>
          </p15:clr>
        </p15:guide>
        <p15:guide id="5" pos="4430">
          <p15:clr>
            <a:srgbClr val="FBAE40"/>
          </p15:clr>
        </p15:guide>
        <p15:guide id="6" pos="5019">
          <p15:clr>
            <a:srgbClr val="FBAE40"/>
          </p15:clr>
        </p15:guide>
        <p15:guide id="8" pos="6199">
          <p15:clr>
            <a:srgbClr val="FBAE40"/>
          </p15:clr>
        </p15:guide>
        <p15:guide id="9" pos="6788">
          <p15:clr>
            <a:srgbClr val="FBAE40"/>
          </p15:clr>
        </p15:guide>
        <p15:guide id="10" pos="7378">
          <p15:clr>
            <a:srgbClr val="FBAE40"/>
          </p15:clr>
        </p15:guide>
        <p15:guide id="11" pos="1481">
          <p15:clr>
            <a:srgbClr val="FBAE40"/>
          </p15:clr>
        </p15:guide>
        <p15:guide id="12" pos="892">
          <p15:clr>
            <a:srgbClr val="FBAE40"/>
          </p15:clr>
        </p15:guide>
        <p15:guide id="14" orient="horz" pos="2323">
          <p15:clr>
            <a:srgbClr val="FBAE40"/>
          </p15:clr>
        </p15:guide>
        <p15:guide id="21" orient="horz" pos="4065">
          <p15:clr>
            <a:srgbClr val="FBAE40"/>
          </p15:clr>
        </p15:guide>
        <p15:guide id="24" orient="horz" pos="1393">
          <p15:clr>
            <a:srgbClr val="FBAE40"/>
          </p15:clr>
        </p15:guide>
        <p15:guide id="25" orient="horz" pos="1639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nhalt _Team_Dunkelblau_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F93B64A7-69C0-4541-DF6D-A943DA901B2E}"/>
              </a:ext>
            </a:extLst>
          </p:cNvPr>
          <p:cNvSpPr/>
          <p:nvPr userDrawn="1"/>
        </p:nvSpPr>
        <p:spPr>
          <a:xfrm>
            <a:off x="0" y="0"/>
            <a:ext cx="91573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16D41116-7C40-1FE2-3BBD-FC60D290153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6473" y="1853137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F78CB29F-B8FC-B1CD-E487-C66132B76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296628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bg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BA440E01-1A2C-3CCD-C4D4-A2937A49FC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8869"/>
            <a:ext cx="5307014" cy="403019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451DFE8-4B13-C196-CEBD-8C269D95FA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19100" y="2715766"/>
            <a:ext cx="870747" cy="403019"/>
          </a:xfr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Bildplatzhalter 3">
            <a:extLst>
              <a:ext uri="{FF2B5EF4-FFF2-40B4-BE49-F238E27FC236}">
                <a16:creationId xmlns:a16="http://schemas.microsoft.com/office/drawing/2014/main" id="{FED1A3FC-A45E-ADFA-22B2-48388E9FDAC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655604" y="1860757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93F38B29-579B-5C0D-2125-9EB968250AA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598231" y="2723386"/>
            <a:ext cx="870747" cy="403019"/>
          </a:xfr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Bildplatzhalter 3">
            <a:extLst>
              <a:ext uri="{FF2B5EF4-FFF2-40B4-BE49-F238E27FC236}">
                <a16:creationId xmlns:a16="http://schemas.microsoft.com/office/drawing/2014/main" id="{A45763E4-D4F3-AC78-697C-29E87998D03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830704" y="1863854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1549FFFF-D3DD-1F57-E387-02143A903A8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773331" y="2726483"/>
            <a:ext cx="870747" cy="403019"/>
          </a:xfr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1" name="Bildplatzhalter 3">
            <a:extLst>
              <a:ext uri="{FF2B5EF4-FFF2-40B4-BE49-F238E27FC236}">
                <a16:creationId xmlns:a16="http://schemas.microsoft.com/office/drawing/2014/main" id="{3C9AEA5F-1A1E-6382-06B5-DEADE23710D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008741" y="1848468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2" name="Textplatzhalter 6">
            <a:extLst>
              <a:ext uri="{FF2B5EF4-FFF2-40B4-BE49-F238E27FC236}">
                <a16:creationId xmlns:a16="http://schemas.microsoft.com/office/drawing/2014/main" id="{6AD63698-BC92-024D-3A09-C3A596E772C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951368" y="2711097"/>
            <a:ext cx="870747" cy="403019"/>
          </a:xfr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Bildplatzhalter 3">
            <a:extLst>
              <a:ext uri="{FF2B5EF4-FFF2-40B4-BE49-F238E27FC236}">
                <a16:creationId xmlns:a16="http://schemas.microsoft.com/office/drawing/2014/main" id="{6EC31092-1C54-0B5E-CEB1-FE7D206F173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241214" y="1860757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4" name="Textplatzhalter 6">
            <a:extLst>
              <a:ext uri="{FF2B5EF4-FFF2-40B4-BE49-F238E27FC236}">
                <a16:creationId xmlns:a16="http://schemas.microsoft.com/office/drawing/2014/main" id="{4A9EF5A9-AB51-EC53-AB68-2E224C601A5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183841" y="2723386"/>
            <a:ext cx="870747" cy="403019"/>
          </a:xfr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Bildplatzhalter 3">
            <a:extLst>
              <a:ext uri="{FF2B5EF4-FFF2-40B4-BE49-F238E27FC236}">
                <a16:creationId xmlns:a16="http://schemas.microsoft.com/office/drawing/2014/main" id="{6E52FCBC-6973-C3CC-0791-8D9A2BE434F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461481" y="1860757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6" name="Textplatzhalter 6">
            <a:extLst>
              <a:ext uri="{FF2B5EF4-FFF2-40B4-BE49-F238E27FC236}">
                <a16:creationId xmlns:a16="http://schemas.microsoft.com/office/drawing/2014/main" id="{3A2334A6-EB5B-EB50-75E1-3A22904810F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404108" y="2723386"/>
            <a:ext cx="870747" cy="403019"/>
          </a:xfr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8" name="Bildplatzhalter 27">
            <a:extLst>
              <a:ext uri="{FF2B5EF4-FFF2-40B4-BE49-F238E27FC236}">
                <a16:creationId xmlns:a16="http://schemas.microsoft.com/office/drawing/2014/main" id="{CECB72E5-66DE-AA45-551B-862E4A526258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19100" y="3579813"/>
            <a:ext cx="6888163" cy="11969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Platz für Logos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563BA67-ABAF-F33F-CA36-B183B3DB47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9158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nhalt _Team_Rot_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F93B64A7-69C0-4541-DF6D-A943DA901B2E}"/>
              </a:ext>
            </a:extLst>
          </p:cNvPr>
          <p:cNvSpPr/>
          <p:nvPr userDrawn="1"/>
        </p:nvSpPr>
        <p:spPr>
          <a:xfrm>
            <a:off x="0" y="0"/>
            <a:ext cx="91573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16D41116-7C40-1FE2-3BBD-FC60D290153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6473" y="1853137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F78CB29F-B8FC-B1CD-E487-C66132B76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296628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bg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BA440E01-1A2C-3CCD-C4D4-A2937A49FC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8869"/>
            <a:ext cx="5307014" cy="403019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451DFE8-4B13-C196-CEBD-8C269D95FA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19100" y="2715766"/>
            <a:ext cx="870747" cy="403019"/>
          </a:xfr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Bildplatzhalter 3">
            <a:extLst>
              <a:ext uri="{FF2B5EF4-FFF2-40B4-BE49-F238E27FC236}">
                <a16:creationId xmlns:a16="http://schemas.microsoft.com/office/drawing/2014/main" id="{FED1A3FC-A45E-ADFA-22B2-48388E9FDAC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655604" y="1860757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93F38B29-579B-5C0D-2125-9EB968250AA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598231" y="2723386"/>
            <a:ext cx="870747" cy="403019"/>
          </a:xfr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Bildplatzhalter 3">
            <a:extLst>
              <a:ext uri="{FF2B5EF4-FFF2-40B4-BE49-F238E27FC236}">
                <a16:creationId xmlns:a16="http://schemas.microsoft.com/office/drawing/2014/main" id="{A45763E4-D4F3-AC78-697C-29E87998D03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830704" y="1863854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1549FFFF-D3DD-1F57-E387-02143A903A8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773331" y="2726483"/>
            <a:ext cx="870747" cy="403019"/>
          </a:xfr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1" name="Bildplatzhalter 3">
            <a:extLst>
              <a:ext uri="{FF2B5EF4-FFF2-40B4-BE49-F238E27FC236}">
                <a16:creationId xmlns:a16="http://schemas.microsoft.com/office/drawing/2014/main" id="{3C9AEA5F-1A1E-6382-06B5-DEADE23710D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008741" y="1848468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2" name="Textplatzhalter 6">
            <a:extLst>
              <a:ext uri="{FF2B5EF4-FFF2-40B4-BE49-F238E27FC236}">
                <a16:creationId xmlns:a16="http://schemas.microsoft.com/office/drawing/2014/main" id="{6AD63698-BC92-024D-3A09-C3A596E772C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951368" y="2711097"/>
            <a:ext cx="870747" cy="403019"/>
          </a:xfr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Bildplatzhalter 3">
            <a:extLst>
              <a:ext uri="{FF2B5EF4-FFF2-40B4-BE49-F238E27FC236}">
                <a16:creationId xmlns:a16="http://schemas.microsoft.com/office/drawing/2014/main" id="{6EC31092-1C54-0B5E-CEB1-FE7D206F173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241214" y="1860757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4" name="Textplatzhalter 6">
            <a:extLst>
              <a:ext uri="{FF2B5EF4-FFF2-40B4-BE49-F238E27FC236}">
                <a16:creationId xmlns:a16="http://schemas.microsoft.com/office/drawing/2014/main" id="{4A9EF5A9-AB51-EC53-AB68-2E224C601A5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183841" y="2723386"/>
            <a:ext cx="870747" cy="403019"/>
          </a:xfr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Bildplatzhalter 3">
            <a:extLst>
              <a:ext uri="{FF2B5EF4-FFF2-40B4-BE49-F238E27FC236}">
                <a16:creationId xmlns:a16="http://schemas.microsoft.com/office/drawing/2014/main" id="{6E52FCBC-6973-C3CC-0791-8D9A2BE434F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461481" y="1860757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6" name="Textplatzhalter 6">
            <a:extLst>
              <a:ext uri="{FF2B5EF4-FFF2-40B4-BE49-F238E27FC236}">
                <a16:creationId xmlns:a16="http://schemas.microsoft.com/office/drawing/2014/main" id="{3A2334A6-EB5B-EB50-75E1-3A22904810F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404108" y="2723386"/>
            <a:ext cx="870747" cy="403019"/>
          </a:xfr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8" name="Bildplatzhalter 27">
            <a:extLst>
              <a:ext uri="{FF2B5EF4-FFF2-40B4-BE49-F238E27FC236}">
                <a16:creationId xmlns:a16="http://schemas.microsoft.com/office/drawing/2014/main" id="{CECB72E5-66DE-AA45-551B-862E4A526258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19100" y="3579813"/>
            <a:ext cx="6888163" cy="11969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Platz für Logos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563BA67-ABAF-F33F-CA36-B183B3DB47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9148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itat_Hel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78CBE9B4-4CB4-2612-9A10-DC030B850DCA}"/>
              </a:ext>
            </a:extLst>
          </p:cNvPr>
          <p:cNvSpPr/>
          <p:nvPr userDrawn="1"/>
        </p:nvSpPr>
        <p:spPr>
          <a:xfrm flipV="1">
            <a:off x="-34488" y="0"/>
            <a:ext cx="4606488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2B11EA2-2CA6-EE7B-FC53-255C9A923A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32041" y="2419462"/>
            <a:ext cx="3851920" cy="2362088"/>
          </a:xfrm>
        </p:spPr>
        <p:txBody>
          <a:bodyPr/>
          <a:lstStyle>
            <a:lvl1pPr>
              <a:defRPr sz="1400"/>
            </a:lvl1pPr>
            <a:lvl2pPr marL="266700" indent="-266700"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ED9B006-2D06-9A48-3236-8C8B709500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86528"/>
            <a:ext cx="3802544" cy="3052430"/>
          </a:xfrm>
        </p:spPr>
        <p:txBody>
          <a:bodyPr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Zitat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DDD586D-C6A1-1BF1-B51D-44436DF66C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Textplatzhalter 3">
            <a:extLst>
              <a:ext uri="{FF2B5EF4-FFF2-40B4-BE49-F238E27FC236}">
                <a16:creationId xmlns:a16="http://schemas.microsoft.com/office/drawing/2014/main" id="{CA593B7B-177A-B49A-6889-14F429F4CF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32041" y="786528"/>
            <a:ext cx="3847270" cy="1448102"/>
          </a:xfrm>
        </p:spPr>
        <p:txBody>
          <a:bodyPr/>
          <a:lstStyle>
            <a:lvl1pPr>
              <a:defRPr sz="1400" b="1">
                <a:latin typeface="+mj-lt"/>
              </a:defRPr>
            </a:lvl1pPr>
            <a:lvl2pPr marL="266700" indent="-266700">
              <a:defRPr sz="1400" b="1">
                <a:latin typeface="+mj-lt"/>
              </a:defRPr>
            </a:lvl2pPr>
            <a:lvl3pPr>
              <a:defRPr sz="1400" b="1">
                <a:latin typeface="+mj-lt"/>
              </a:defRPr>
            </a:lvl3pPr>
            <a:lvl4pPr>
              <a:defRPr sz="1400" b="1">
                <a:latin typeface="+mj-lt"/>
              </a:defRPr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8" name="Textplatzhalter 18">
            <a:extLst>
              <a:ext uri="{FF2B5EF4-FFF2-40B4-BE49-F238E27FC236}">
                <a16:creationId xmlns:a16="http://schemas.microsoft.com/office/drawing/2014/main" id="{6FA0BEEA-F0D5-CDAA-21B6-0B4DDFEB98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4590052"/>
            <a:ext cx="3802544" cy="229597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Name</a:t>
            </a:r>
          </a:p>
        </p:txBody>
      </p:sp>
      <p:sp>
        <p:nvSpPr>
          <p:cNvPr id="9" name="Foliennummernplatzhalter 7">
            <a:extLst>
              <a:ext uri="{FF2B5EF4-FFF2-40B4-BE49-F238E27FC236}">
                <a16:creationId xmlns:a16="http://schemas.microsoft.com/office/drawing/2014/main" id="{3FEF3FE3-C237-3047-755F-D387A0F459F0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942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itat_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78CBE9B4-4CB4-2612-9A10-DC030B850DCA}"/>
              </a:ext>
            </a:extLst>
          </p:cNvPr>
          <p:cNvSpPr/>
          <p:nvPr userDrawn="1"/>
        </p:nvSpPr>
        <p:spPr>
          <a:xfrm flipV="1">
            <a:off x="-34488" y="0"/>
            <a:ext cx="4606488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2B11EA2-2CA6-EE7B-FC53-255C9A923A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32041" y="2419462"/>
            <a:ext cx="3851920" cy="2362088"/>
          </a:xfrm>
        </p:spPr>
        <p:txBody>
          <a:bodyPr/>
          <a:lstStyle>
            <a:lvl1pPr>
              <a:defRPr sz="1400"/>
            </a:lvl1pPr>
            <a:lvl2pPr marL="266700" indent="-266700"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DDD586D-C6A1-1BF1-B51D-44436DF66C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Textplatzhalter 3">
            <a:extLst>
              <a:ext uri="{FF2B5EF4-FFF2-40B4-BE49-F238E27FC236}">
                <a16:creationId xmlns:a16="http://schemas.microsoft.com/office/drawing/2014/main" id="{CA593B7B-177A-B49A-6889-14F429F4CF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32041" y="786528"/>
            <a:ext cx="3847270" cy="1448082"/>
          </a:xfrm>
        </p:spPr>
        <p:txBody>
          <a:bodyPr/>
          <a:lstStyle>
            <a:lvl1pPr>
              <a:defRPr sz="1400" b="1">
                <a:latin typeface="+mj-lt"/>
              </a:defRPr>
            </a:lvl1pPr>
            <a:lvl2pPr marL="266700" indent="-266700">
              <a:defRPr sz="1400" b="1">
                <a:latin typeface="+mj-lt"/>
              </a:defRPr>
            </a:lvl2pPr>
            <a:lvl3pPr>
              <a:defRPr sz="1400" b="1">
                <a:latin typeface="+mj-lt"/>
              </a:defRPr>
            </a:lvl3pPr>
            <a:lvl4pPr>
              <a:defRPr sz="1400" b="1">
                <a:latin typeface="+mj-lt"/>
              </a:defRPr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9" name="Foliennummernplatzhalter 7">
            <a:extLst>
              <a:ext uri="{FF2B5EF4-FFF2-40B4-BE49-F238E27FC236}">
                <a16:creationId xmlns:a16="http://schemas.microsoft.com/office/drawing/2014/main" id="{3FEF3FE3-C237-3047-755F-D387A0F459F0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extplatzhalter 9">
            <a:extLst>
              <a:ext uri="{FF2B5EF4-FFF2-40B4-BE49-F238E27FC236}">
                <a16:creationId xmlns:a16="http://schemas.microsoft.com/office/drawing/2014/main" id="{A8594CBA-FBD4-1CDC-30C3-8C80E6C437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86528"/>
            <a:ext cx="3802544" cy="3052430"/>
          </a:xfrm>
        </p:spPr>
        <p:txBody>
          <a:bodyPr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Zitat</a:t>
            </a:r>
          </a:p>
        </p:txBody>
      </p:sp>
      <p:sp>
        <p:nvSpPr>
          <p:cNvPr id="5" name="Textplatzhalter 18">
            <a:extLst>
              <a:ext uri="{FF2B5EF4-FFF2-40B4-BE49-F238E27FC236}">
                <a16:creationId xmlns:a16="http://schemas.microsoft.com/office/drawing/2014/main" id="{019F7445-6690-6AD2-898D-AD40906EE2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4590052"/>
            <a:ext cx="3802544" cy="229597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40475116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Zitat_Duneklb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78CBE9B4-4CB4-2612-9A10-DC030B850DCA}"/>
              </a:ext>
            </a:extLst>
          </p:cNvPr>
          <p:cNvSpPr/>
          <p:nvPr userDrawn="1"/>
        </p:nvSpPr>
        <p:spPr>
          <a:xfrm flipV="1">
            <a:off x="-34488" y="0"/>
            <a:ext cx="460648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2B11EA2-2CA6-EE7B-FC53-255C9A923A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32041" y="2419462"/>
            <a:ext cx="3851920" cy="2362088"/>
          </a:xfrm>
        </p:spPr>
        <p:txBody>
          <a:bodyPr/>
          <a:lstStyle>
            <a:lvl1pPr>
              <a:defRPr sz="1400"/>
            </a:lvl1pPr>
            <a:lvl2pPr marL="266700" indent="-266700"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DDD586D-C6A1-1BF1-B51D-44436DF66C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Textplatzhalter 3">
            <a:extLst>
              <a:ext uri="{FF2B5EF4-FFF2-40B4-BE49-F238E27FC236}">
                <a16:creationId xmlns:a16="http://schemas.microsoft.com/office/drawing/2014/main" id="{CA593B7B-177A-B49A-6889-14F429F4CF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32041" y="786528"/>
            <a:ext cx="3847270" cy="1448082"/>
          </a:xfrm>
        </p:spPr>
        <p:txBody>
          <a:bodyPr/>
          <a:lstStyle>
            <a:lvl1pPr>
              <a:defRPr sz="1400" b="1">
                <a:latin typeface="+mj-lt"/>
              </a:defRPr>
            </a:lvl1pPr>
            <a:lvl2pPr marL="266700" indent="-266700">
              <a:defRPr sz="1400" b="1">
                <a:latin typeface="+mj-lt"/>
              </a:defRPr>
            </a:lvl2pPr>
            <a:lvl3pPr>
              <a:defRPr sz="1400" b="1">
                <a:latin typeface="+mj-lt"/>
              </a:defRPr>
            </a:lvl3pPr>
            <a:lvl4pPr>
              <a:defRPr sz="1400" b="1">
                <a:latin typeface="+mj-lt"/>
              </a:defRPr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9" name="Foliennummernplatzhalter 7">
            <a:extLst>
              <a:ext uri="{FF2B5EF4-FFF2-40B4-BE49-F238E27FC236}">
                <a16:creationId xmlns:a16="http://schemas.microsoft.com/office/drawing/2014/main" id="{3FEF3FE3-C237-3047-755F-D387A0F459F0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extplatzhalter 9">
            <a:extLst>
              <a:ext uri="{FF2B5EF4-FFF2-40B4-BE49-F238E27FC236}">
                <a16:creationId xmlns:a16="http://schemas.microsoft.com/office/drawing/2014/main" id="{A8594CBA-FBD4-1CDC-30C3-8C80E6C437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86528"/>
            <a:ext cx="3802544" cy="3052430"/>
          </a:xfrm>
        </p:spPr>
        <p:txBody>
          <a:bodyPr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Zitat</a:t>
            </a:r>
          </a:p>
        </p:txBody>
      </p:sp>
      <p:sp>
        <p:nvSpPr>
          <p:cNvPr id="5" name="Textplatzhalter 18">
            <a:extLst>
              <a:ext uri="{FF2B5EF4-FFF2-40B4-BE49-F238E27FC236}">
                <a16:creationId xmlns:a16="http://schemas.microsoft.com/office/drawing/2014/main" id="{019F7445-6690-6AD2-898D-AD40906EE2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4590052"/>
            <a:ext cx="3802544" cy="229597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4826186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Zitat_Hellblau_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78CBE9B4-4CB4-2612-9A10-DC030B850DCA}"/>
              </a:ext>
            </a:extLst>
          </p:cNvPr>
          <p:cNvSpPr/>
          <p:nvPr userDrawn="1"/>
        </p:nvSpPr>
        <p:spPr>
          <a:xfrm flipV="1">
            <a:off x="-34488" y="0"/>
            <a:ext cx="9178488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ED9B006-2D06-9A48-3236-8C8B709500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82770"/>
            <a:ext cx="5667376" cy="3483431"/>
          </a:xfrm>
        </p:spPr>
        <p:txBody>
          <a:bodyPr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Zitat</a:t>
            </a:r>
          </a:p>
        </p:txBody>
      </p:sp>
      <p:sp>
        <p:nvSpPr>
          <p:cNvPr id="5" name="Textplatzhalter 18">
            <a:extLst>
              <a:ext uri="{FF2B5EF4-FFF2-40B4-BE49-F238E27FC236}">
                <a16:creationId xmlns:a16="http://schemas.microsoft.com/office/drawing/2014/main" id="{311C1FE3-9EC3-B97C-A756-646BDA8F5A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099" y="4590052"/>
            <a:ext cx="5667375" cy="229597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Name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C976742-CBBF-09E5-D789-4F73285C52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3699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Zitat_Dunkelblau_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78CBE9B4-4CB4-2612-9A10-DC030B850DCA}"/>
              </a:ext>
            </a:extLst>
          </p:cNvPr>
          <p:cNvSpPr/>
          <p:nvPr userDrawn="1"/>
        </p:nvSpPr>
        <p:spPr>
          <a:xfrm flipV="1">
            <a:off x="-34488" y="0"/>
            <a:ext cx="917848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ED9B006-2D06-9A48-3236-8C8B709500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82770"/>
            <a:ext cx="5667376" cy="3483431"/>
          </a:xfrm>
        </p:spPr>
        <p:txBody>
          <a:bodyPr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Zitat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5190DA3-C1DA-7A53-2178-CE7E2A7EB1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  <p:sp>
        <p:nvSpPr>
          <p:cNvPr id="5" name="Textplatzhalter 18">
            <a:extLst>
              <a:ext uri="{FF2B5EF4-FFF2-40B4-BE49-F238E27FC236}">
                <a16:creationId xmlns:a16="http://schemas.microsoft.com/office/drawing/2014/main" id="{311C1FE3-9EC3-B97C-A756-646BDA8F5A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099" y="4590052"/>
            <a:ext cx="5667375" cy="229597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4692000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Zitat_Rot_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78CBE9B4-4CB4-2612-9A10-DC030B850DCA}"/>
              </a:ext>
            </a:extLst>
          </p:cNvPr>
          <p:cNvSpPr/>
          <p:nvPr userDrawn="1"/>
        </p:nvSpPr>
        <p:spPr>
          <a:xfrm flipV="1">
            <a:off x="-34488" y="0"/>
            <a:ext cx="9178488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ED9B006-2D06-9A48-3236-8C8B709500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82770"/>
            <a:ext cx="5667376" cy="3483431"/>
          </a:xfrm>
        </p:spPr>
        <p:txBody>
          <a:bodyPr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Zitat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5190DA3-C1DA-7A53-2178-CE7E2A7EB1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  <p:sp>
        <p:nvSpPr>
          <p:cNvPr id="5" name="Textplatzhalter 18">
            <a:extLst>
              <a:ext uri="{FF2B5EF4-FFF2-40B4-BE49-F238E27FC236}">
                <a16:creationId xmlns:a16="http://schemas.microsoft.com/office/drawing/2014/main" id="{311C1FE3-9EC3-B97C-A756-646BDA8F5A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099" y="4590052"/>
            <a:ext cx="5667375" cy="229597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26461263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/Grafik/Diagramm/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19101" y="4659750"/>
            <a:ext cx="8364538" cy="160406"/>
          </a:xfrm>
        </p:spPr>
        <p:txBody>
          <a:bodyPr t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50" b="1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50" b="1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50" b="1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1"/>
            </a:lvl5pPr>
            <a:lvl6pPr>
              <a:lnSpc>
                <a:spcPct val="100000"/>
              </a:lnSpc>
              <a:spcBef>
                <a:spcPts val="0"/>
              </a:spcBef>
              <a:defRPr sz="1050" b="1"/>
            </a:lvl6pPr>
            <a:lvl7pPr>
              <a:lnSpc>
                <a:spcPct val="100000"/>
              </a:lnSpc>
              <a:spcBef>
                <a:spcPts val="0"/>
              </a:spcBef>
              <a:defRPr sz="1050" b="1"/>
            </a:lvl7pPr>
            <a:lvl8pPr>
              <a:lnSpc>
                <a:spcPct val="100000"/>
              </a:lnSpc>
              <a:spcBef>
                <a:spcPts val="0"/>
              </a:spcBef>
              <a:defRPr sz="1050" b="1"/>
            </a:lvl8pPr>
            <a:lvl9pPr>
              <a:lnSpc>
                <a:spcPct val="100000"/>
              </a:lnSpc>
              <a:spcBef>
                <a:spcPts val="0"/>
              </a:spcBef>
              <a:defRPr sz="1050" b="1"/>
            </a:lvl9pPr>
          </a:lstStyle>
          <a:p>
            <a:pPr lvl="0"/>
            <a:r>
              <a:rPr lang="de-DE"/>
              <a:t>Copyright / Legende einfügen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6DAB632-750C-4BF3-BA5C-A6D317F3234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19100" y="1275606"/>
            <a:ext cx="8364539" cy="3304014"/>
          </a:xfrm>
          <a:ln>
            <a:noFill/>
          </a:ln>
        </p:spPr>
        <p:txBody>
          <a:bodyPr anchor="t" anchorCtr="0"/>
          <a:lstStyle>
            <a:lvl1pPr>
              <a:defRPr/>
            </a:lvl1pPr>
          </a:lstStyle>
          <a:p>
            <a:pPr lvl="0"/>
            <a:r>
              <a:rPr lang="de-DE"/>
              <a:t>Bild/Grafik/Diagramm/Tabelle einfügen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00AFEE4E-E4BB-EB31-FC47-B073946558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6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D261552C-E3A4-2B42-F505-B92E90E147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27711"/>
            <a:ext cx="5667375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7855585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/Grafik/Diagramm/Tabelle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6DAB632-750C-4BF3-BA5C-A6D317F3234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19101" y="1278082"/>
            <a:ext cx="8364538" cy="2157268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Bild/Grafik/Diagramm/Tabelle einfügen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D0DC8C9-BDEF-F75E-B6C5-F2A4C406D0D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16760" y="3652403"/>
            <a:ext cx="3960567" cy="112965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de-DE"/>
              <a:t>Text hinzufügen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DD160E21-7F90-73D5-DBC5-5F07358E26CA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836976" y="3657675"/>
            <a:ext cx="3960567" cy="112965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de-DE"/>
              <a:t>Text hinzufügen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EDA440B7-0F88-C94F-D64F-8D190CB18B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5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0869DB5C-A3FC-67FA-E07F-644E3C4A02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27711"/>
            <a:ext cx="5667375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118873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el_Variante ohne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>
            <a:extLst>
              <a:ext uri="{FF2B5EF4-FFF2-40B4-BE49-F238E27FC236}">
                <a16:creationId xmlns:a16="http://schemas.microsoft.com/office/drawing/2014/main" id="{32A683E3-6232-4BED-A759-B26868AB4E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247" y="2211388"/>
            <a:ext cx="8350278" cy="2016546"/>
          </a:xfrm>
          <a:prstGeom prst="rect">
            <a:avLst/>
          </a:prstGeom>
        </p:spPr>
        <p:txBody>
          <a:bodyPr vert="horz" lIns="0" tIns="36000" rIns="0" bIns="36000" rtlCol="0" anchor="b" anchorCtr="0">
            <a:noAutofit/>
          </a:bodyPr>
          <a:lstStyle>
            <a:lvl1pPr algn="l" defTabSz="914400" rtl="0" eaLnBrk="1" latinLnBrk="0" hangingPunct="1">
              <a:lnSpc>
                <a:spcPct val="88000"/>
              </a:lnSpc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Titel Präsentation</a:t>
            </a:r>
            <a:br>
              <a:rPr lang="de-DE"/>
            </a:br>
            <a:r>
              <a:rPr lang="de-DE" err="1"/>
              <a:t>DigitalAgentur</a:t>
            </a:r>
            <a:br>
              <a:rPr lang="de-DE"/>
            </a:br>
            <a:r>
              <a:rPr lang="de-DE"/>
              <a:t>Brandenburg GmbH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DBC2153C-B66A-6446-AD4E-7EEB682CE5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1823" y="1851025"/>
            <a:ext cx="4529441" cy="226590"/>
          </a:xfrm>
        </p:spPr>
        <p:txBody>
          <a:bodyPr anchor="t" anchorCtr="0"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Datum</a:t>
            </a:r>
          </a:p>
        </p:txBody>
      </p:sp>
      <p:sp>
        <p:nvSpPr>
          <p:cNvPr id="2" name="Textplatzhalter 10">
            <a:extLst>
              <a:ext uri="{FF2B5EF4-FFF2-40B4-BE49-F238E27FC236}">
                <a16:creationId xmlns:a16="http://schemas.microsoft.com/office/drawing/2014/main" id="{84AA23F2-200F-7CC8-52B0-D1657F9640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2247" y="4285503"/>
            <a:ext cx="8361391" cy="298043"/>
          </a:xfrm>
        </p:spPr>
        <p:txBody>
          <a:bodyPr anchor="t" anchorCtr="0"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82397356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250">
          <p15:clr>
            <a:srgbClr val="FBAE40"/>
          </p15:clr>
        </p15:guide>
        <p15:guide id="3" pos="2661">
          <p15:clr>
            <a:srgbClr val="FBAE40"/>
          </p15:clr>
        </p15:guide>
        <p15:guide id="4" pos="2071">
          <p15:clr>
            <a:srgbClr val="FBAE40"/>
          </p15:clr>
        </p15:guide>
        <p15:guide id="5" pos="4430">
          <p15:clr>
            <a:srgbClr val="FBAE40"/>
          </p15:clr>
        </p15:guide>
        <p15:guide id="6" pos="5019">
          <p15:clr>
            <a:srgbClr val="FBAE40"/>
          </p15:clr>
        </p15:guide>
        <p15:guide id="8" pos="6199">
          <p15:clr>
            <a:srgbClr val="FBAE40"/>
          </p15:clr>
        </p15:guide>
        <p15:guide id="9" pos="6788">
          <p15:clr>
            <a:srgbClr val="FBAE40"/>
          </p15:clr>
        </p15:guide>
        <p15:guide id="10" pos="7378">
          <p15:clr>
            <a:srgbClr val="FBAE40"/>
          </p15:clr>
        </p15:guide>
        <p15:guide id="11" pos="1481">
          <p15:clr>
            <a:srgbClr val="FBAE40"/>
          </p15:clr>
        </p15:guide>
        <p15:guide id="12" pos="892">
          <p15:clr>
            <a:srgbClr val="FBAE40"/>
          </p15:clr>
        </p15:guide>
        <p15:guide id="14" orient="horz" pos="2323">
          <p15:clr>
            <a:srgbClr val="FBAE40"/>
          </p15:clr>
        </p15:guide>
        <p15:guide id="21" orient="horz" pos="4065">
          <p15:clr>
            <a:srgbClr val="FBAE40"/>
          </p15:clr>
        </p15:guide>
        <p15:guide id="24" orient="horz" pos="1393">
          <p15:clr>
            <a:srgbClr val="FBAE40"/>
          </p15:clr>
        </p15:guide>
        <p15:guide id="25" orient="horz" pos="1639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ild/Grafik/Diagramm/Tabelle mit Text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1C5BA236-26B4-17C8-067C-608CB7E9CA4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9100" y="1948247"/>
            <a:ext cx="8364538" cy="2115754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2F822CD1-ABAC-1588-76B8-DDC777B3C5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101" y="4156075"/>
            <a:ext cx="1992900" cy="625475"/>
          </a:xfrm>
        </p:spPr>
        <p:txBody>
          <a:bodyPr/>
          <a:lstStyle>
            <a:lvl1pPr>
              <a:defRPr sz="900">
                <a:latin typeface="+mn-lt"/>
              </a:defRPr>
            </a:lvl1pPr>
            <a:lvl2pPr>
              <a:defRPr sz="900">
                <a:latin typeface="+mn-lt"/>
              </a:defRPr>
            </a:lvl2pPr>
            <a:lvl3pPr>
              <a:defRPr sz="900">
                <a:latin typeface="+mn-lt"/>
              </a:defRPr>
            </a:lvl3pPr>
            <a:lvl4pPr>
              <a:defRPr sz="900">
                <a:latin typeface="+mn-lt"/>
              </a:defRPr>
            </a:lvl4pPr>
            <a:lvl5pPr>
              <a:defRPr sz="9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8" name="Textplatzhalter 12">
            <a:extLst>
              <a:ext uri="{FF2B5EF4-FFF2-40B4-BE49-F238E27FC236}">
                <a16:creationId xmlns:a16="http://schemas.microsoft.com/office/drawing/2014/main" id="{582BF948-258A-A68B-249F-B7F99628759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33535" y="4151952"/>
            <a:ext cx="1992900" cy="625475"/>
          </a:xfrm>
        </p:spPr>
        <p:txBody>
          <a:bodyPr/>
          <a:lstStyle>
            <a:lvl1pPr>
              <a:defRPr sz="900">
                <a:latin typeface="+mn-lt"/>
              </a:defRPr>
            </a:lvl1pPr>
            <a:lvl2pPr>
              <a:defRPr sz="900">
                <a:latin typeface="+mn-lt"/>
              </a:defRPr>
            </a:lvl2pPr>
            <a:lvl3pPr>
              <a:defRPr sz="900">
                <a:latin typeface="+mn-lt"/>
              </a:defRPr>
            </a:lvl3pPr>
            <a:lvl4pPr>
              <a:defRPr sz="900">
                <a:latin typeface="+mn-lt"/>
              </a:defRPr>
            </a:lvl4pPr>
            <a:lvl5pPr>
              <a:defRPr sz="9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platzhalter 12">
            <a:extLst>
              <a:ext uri="{FF2B5EF4-FFF2-40B4-BE49-F238E27FC236}">
                <a16:creationId xmlns:a16="http://schemas.microsoft.com/office/drawing/2014/main" id="{6AE3749D-6ABE-A304-A53A-16191486A3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54319" y="4154179"/>
            <a:ext cx="1992900" cy="625475"/>
          </a:xfrm>
        </p:spPr>
        <p:txBody>
          <a:bodyPr/>
          <a:lstStyle>
            <a:lvl1pPr>
              <a:defRPr sz="900">
                <a:latin typeface="+mn-lt"/>
              </a:defRPr>
            </a:lvl1pPr>
            <a:lvl2pPr>
              <a:defRPr sz="900">
                <a:latin typeface="+mn-lt"/>
              </a:defRPr>
            </a:lvl2pPr>
            <a:lvl3pPr>
              <a:defRPr sz="900">
                <a:latin typeface="+mn-lt"/>
              </a:defRPr>
            </a:lvl3pPr>
            <a:lvl4pPr>
              <a:defRPr sz="900">
                <a:latin typeface="+mn-lt"/>
              </a:defRPr>
            </a:lvl4pPr>
            <a:lvl5pPr>
              <a:defRPr sz="9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platzhalter 12">
            <a:extLst>
              <a:ext uri="{FF2B5EF4-FFF2-40B4-BE49-F238E27FC236}">
                <a16:creationId xmlns:a16="http://schemas.microsoft.com/office/drawing/2014/main" id="{33919F19-0082-2FB6-3B81-59C31CA67A1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67138" y="4153231"/>
            <a:ext cx="1992900" cy="625475"/>
          </a:xfrm>
        </p:spPr>
        <p:txBody>
          <a:bodyPr/>
          <a:lstStyle>
            <a:lvl1pPr>
              <a:defRPr sz="900">
                <a:latin typeface="+mn-lt"/>
              </a:defRPr>
            </a:lvl1pPr>
            <a:lvl2pPr>
              <a:defRPr sz="900">
                <a:latin typeface="+mn-lt"/>
              </a:defRPr>
            </a:lvl2pPr>
            <a:lvl3pPr>
              <a:defRPr sz="900">
                <a:latin typeface="+mn-lt"/>
              </a:defRPr>
            </a:lvl3pPr>
            <a:lvl4pPr>
              <a:defRPr sz="900">
                <a:latin typeface="+mn-lt"/>
              </a:defRPr>
            </a:lvl4pPr>
            <a:lvl5pPr>
              <a:defRPr sz="9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32ABBCC3-D3E2-EA1C-0834-928BB956127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19101" y="1272481"/>
            <a:ext cx="5667374" cy="526851"/>
          </a:xfrm>
        </p:spPr>
        <p:txBody>
          <a:bodyPr/>
          <a:lstStyle>
            <a:lvl1pPr>
              <a:defRPr sz="14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B5FEDF71-B138-D89B-CD1C-9B72EBFEB2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48908277-7234-3DA9-6FC9-6765658E17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5667374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1540408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ild/Grafik/Diagramm/Tabelle_mit Hellblau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A9E690F8-3340-E9AA-CF3E-C5BFD6FCF32D}"/>
              </a:ext>
            </a:extLst>
          </p:cNvPr>
          <p:cNvSpPr/>
          <p:nvPr userDrawn="1"/>
        </p:nvSpPr>
        <p:spPr>
          <a:xfrm>
            <a:off x="0" y="0"/>
            <a:ext cx="9144000" cy="17081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platzhalt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19101" y="4659750"/>
            <a:ext cx="8364538" cy="160406"/>
          </a:xfrm>
        </p:spPr>
        <p:txBody>
          <a:bodyPr t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50" b="1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50" b="1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50" b="1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1"/>
            </a:lvl5pPr>
            <a:lvl6pPr>
              <a:lnSpc>
                <a:spcPct val="100000"/>
              </a:lnSpc>
              <a:spcBef>
                <a:spcPts val="0"/>
              </a:spcBef>
              <a:defRPr sz="1050" b="1"/>
            </a:lvl6pPr>
            <a:lvl7pPr>
              <a:lnSpc>
                <a:spcPct val="100000"/>
              </a:lnSpc>
              <a:spcBef>
                <a:spcPts val="0"/>
              </a:spcBef>
              <a:defRPr sz="1050" b="1"/>
            </a:lvl7pPr>
            <a:lvl8pPr>
              <a:lnSpc>
                <a:spcPct val="100000"/>
              </a:lnSpc>
              <a:spcBef>
                <a:spcPts val="0"/>
              </a:spcBef>
              <a:defRPr sz="1050" b="1"/>
            </a:lvl8pPr>
            <a:lvl9pPr>
              <a:lnSpc>
                <a:spcPct val="100000"/>
              </a:lnSpc>
              <a:spcBef>
                <a:spcPts val="0"/>
              </a:spcBef>
              <a:defRPr sz="1050" b="1"/>
            </a:lvl9pPr>
          </a:lstStyle>
          <a:p>
            <a:pPr lvl="0"/>
            <a:r>
              <a:rPr lang="de-DE"/>
              <a:t>Copyright / Legende einfügen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6DAB632-750C-4BF3-BA5C-A6D317F3234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19101" y="1846262"/>
            <a:ext cx="8364538" cy="2733357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Bild/Grafik/Diagramm/Tabelle einfügen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E24DAA25-9BDF-8F91-BD32-3B6A6BD634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99" y="366073"/>
            <a:ext cx="5667375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AC533F17-577B-2C5A-4B2D-120714A877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33441"/>
            <a:ext cx="5667375" cy="752459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</p:spTree>
    <p:extLst>
      <p:ext uri="{BB962C8B-B14F-4D97-AF65-F5344CB8AC3E}">
        <p14:creationId xmlns:p14="http://schemas.microsoft.com/office/powerpoint/2010/main" val="6539235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ild/Grafik/Diagramm/Tabelle_mit Dunkelblau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A9E690F8-3340-E9AA-CF3E-C5BFD6FCF32D}"/>
              </a:ext>
            </a:extLst>
          </p:cNvPr>
          <p:cNvSpPr/>
          <p:nvPr userDrawn="1"/>
        </p:nvSpPr>
        <p:spPr>
          <a:xfrm>
            <a:off x="0" y="0"/>
            <a:ext cx="9144000" cy="1708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platzhalt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19101" y="4659750"/>
            <a:ext cx="8364538" cy="160406"/>
          </a:xfrm>
        </p:spPr>
        <p:txBody>
          <a:bodyPr t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50" b="1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50" b="1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50" b="1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1"/>
            </a:lvl5pPr>
            <a:lvl6pPr>
              <a:lnSpc>
                <a:spcPct val="100000"/>
              </a:lnSpc>
              <a:spcBef>
                <a:spcPts val="0"/>
              </a:spcBef>
              <a:defRPr sz="1050" b="1"/>
            </a:lvl6pPr>
            <a:lvl7pPr>
              <a:lnSpc>
                <a:spcPct val="100000"/>
              </a:lnSpc>
              <a:spcBef>
                <a:spcPts val="0"/>
              </a:spcBef>
              <a:defRPr sz="1050" b="1"/>
            </a:lvl7pPr>
            <a:lvl8pPr>
              <a:lnSpc>
                <a:spcPct val="100000"/>
              </a:lnSpc>
              <a:spcBef>
                <a:spcPts val="0"/>
              </a:spcBef>
              <a:defRPr sz="1050" b="1"/>
            </a:lvl8pPr>
            <a:lvl9pPr>
              <a:lnSpc>
                <a:spcPct val="100000"/>
              </a:lnSpc>
              <a:spcBef>
                <a:spcPts val="0"/>
              </a:spcBef>
              <a:defRPr sz="1050" b="1"/>
            </a:lvl9pPr>
          </a:lstStyle>
          <a:p>
            <a:pPr lvl="0"/>
            <a:r>
              <a:rPr lang="de-DE"/>
              <a:t>Copyright / Legende einfügen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6DAB632-750C-4BF3-BA5C-A6D317F3234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19101" y="1846262"/>
            <a:ext cx="8364538" cy="2733357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Bild/Grafik/Diagramm/Tabelle einfügen</a:t>
            </a:r>
          </a:p>
        </p:txBody>
      </p:sp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86486FE-ACF6-9635-774C-8020EE6508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C3F738C-C816-31B6-FD79-13DB76E646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99" y="366073"/>
            <a:ext cx="5667375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bg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BB60ED9E-1134-452F-2DC3-BBB382A87A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33441"/>
            <a:ext cx="5667375" cy="760079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</p:spTree>
    <p:extLst>
      <p:ext uri="{BB962C8B-B14F-4D97-AF65-F5344CB8AC3E}">
        <p14:creationId xmlns:p14="http://schemas.microsoft.com/office/powerpoint/2010/main" val="6793420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ild/Grafik/Diagramm/Tabelle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6122C27B-5BF9-31B4-686C-1D2B5B8044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99" y="366073"/>
            <a:ext cx="5667375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C6BFFCB5-6FA6-32F5-AC27-E2B66B23F5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28869"/>
            <a:ext cx="5667375" cy="757031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</p:spTree>
    <p:extLst>
      <p:ext uri="{BB962C8B-B14F-4D97-AF65-F5344CB8AC3E}">
        <p14:creationId xmlns:p14="http://schemas.microsoft.com/office/powerpoint/2010/main" val="32369373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mit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BFE7B8E3-0737-C154-9720-F95009C628C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345470" y="2542260"/>
            <a:ext cx="2575351" cy="1860750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Font typeface="+mj-lt"/>
              <a:buNone/>
              <a:defRPr sz="1200">
                <a:solidFill>
                  <a:schemeClr val="bg1"/>
                </a:solidFill>
              </a:defRPr>
            </a:lvl1pPr>
            <a:lvl2pPr>
              <a:spcBef>
                <a:spcPts val="450"/>
              </a:spcBef>
              <a:defRPr sz="1200">
                <a:solidFill>
                  <a:schemeClr val="bg1"/>
                </a:solidFill>
              </a:defRPr>
            </a:lvl2pPr>
            <a:lvl3pPr marL="447675" indent="-247650">
              <a:spcBef>
                <a:spcPts val="450"/>
              </a:spcBef>
              <a:defRPr sz="1200"/>
            </a:lvl3pPr>
            <a:lvl4pPr marL="628650" indent="-180975">
              <a:spcBef>
                <a:spcPts val="450"/>
              </a:spcBef>
              <a:defRPr sz="1200"/>
            </a:lvl4pPr>
            <a:lvl5pPr>
              <a:defRPr/>
            </a:lvl5pPr>
          </a:lstStyle>
          <a:p>
            <a:pPr lvl="0"/>
            <a:r>
              <a:rPr lang="de-DE" noProof="0"/>
              <a:t>Text einfügen</a:t>
            </a:r>
          </a:p>
          <a:p>
            <a:pPr lvl="1"/>
            <a:r>
              <a:rPr lang="de-DE" noProof="0"/>
              <a:t>Zweite Ebene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934DF5FE-FB09-6291-6717-AF4908E49701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19100" y="2542260"/>
            <a:ext cx="2628900" cy="1860749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Font typeface="+mj-lt"/>
              <a:buNone/>
              <a:defRPr sz="1200">
                <a:solidFill>
                  <a:schemeClr val="bg1"/>
                </a:solidFill>
              </a:defRPr>
            </a:lvl1pPr>
            <a:lvl2pPr>
              <a:spcBef>
                <a:spcPts val="450"/>
              </a:spcBef>
              <a:defRPr sz="1200">
                <a:solidFill>
                  <a:schemeClr val="bg1"/>
                </a:solidFill>
              </a:defRPr>
            </a:lvl2pPr>
            <a:lvl3pPr marL="447675" indent="-247650">
              <a:spcBef>
                <a:spcPts val="450"/>
              </a:spcBef>
              <a:defRPr sz="1200"/>
            </a:lvl3pPr>
            <a:lvl4pPr marL="628650" indent="-180975">
              <a:spcBef>
                <a:spcPts val="450"/>
              </a:spcBef>
              <a:defRPr sz="1200"/>
            </a:lvl4pPr>
            <a:lvl5pPr>
              <a:defRPr/>
            </a:lvl5pPr>
          </a:lstStyle>
          <a:p>
            <a:pPr lvl="0"/>
            <a:r>
              <a:rPr lang="de-DE" noProof="0"/>
              <a:t>Text einfügen</a:t>
            </a:r>
          </a:p>
          <a:p>
            <a:pPr lvl="1"/>
            <a:r>
              <a:rPr lang="de-DE" noProof="0"/>
              <a:t>Zweite Ebene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3134E824-3A55-2623-060D-66956783947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6164742" y="2542261"/>
            <a:ext cx="2628901" cy="1856626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Font typeface="+mj-lt"/>
              <a:buNone/>
              <a:defRPr sz="1200">
                <a:solidFill>
                  <a:schemeClr val="bg1"/>
                </a:solidFill>
              </a:defRPr>
            </a:lvl1pPr>
            <a:lvl2pPr>
              <a:spcBef>
                <a:spcPts val="450"/>
              </a:spcBef>
              <a:defRPr sz="1200">
                <a:solidFill>
                  <a:schemeClr val="bg1"/>
                </a:solidFill>
              </a:defRPr>
            </a:lvl2pPr>
            <a:lvl3pPr marL="447675" indent="-247650">
              <a:spcBef>
                <a:spcPts val="450"/>
              </a:spcBef>
              <a:defRPr sz="1200"/>
            </a:lvl3pPr>
            <a:lvl4pPr marL="628650" indent="-180975">
              <a:spcBef>
                <a:spcPts val="450"/>
              </a:spcBef>
              <a:defRPr sz="1200"/>
            </a:lvl4pPr>
            <a:lvl5pPr>
              <a:defRPr/>
            </a:lvl5pPr>
          </a:lstStyle>
          <a:p>
            <a:pPr lvl="0"/>
            <a:r>
              <a:rPr lang="de-DE" noProof="0"/>
              <a:t>Text einfügen</a:t>
            </a:r>
          </a:p>
          <a:p>
            <a:pPr lvl="1"/>
            <a:r>
              <a:rPr lang="de-DE" noProof="0"/>
              <a:t>Zweite Ebene</a:t>
            </a:r>
          </a:p>
        </p:txBody>
      </p:sp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17B50794-3BB3-CE94-4C5A-AA7BA528DEC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9099" y="1278082"/>
            <a:ext cx="5667375" cy="1049337"/>
          </a:xfrm>
        </p:spPr>
        <p:txBody>
          <a:bodyPr/>
          <a:lstStyle>
            <a:lvl1pPr>
              <a:defRPr sz="14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Text einfügen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E3821D05-DF4F-5A7E-AD2B-73A89107EB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17341252-7A0E-8682-F651-94DEFAE0CD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5667374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2576196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_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DFA9075-91A8-61A2-3D52-CE9C3532BB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9100" y="1491750"/>
            <a:ext cx="2628900" cy="431800"/>
          </a:xfrm>
          <a:solidFill>
            <a:schemeClr val="accent4"/>
          </a:solidFill>
        </p:spPr>
        <p:txBody>
          <a:bodyPr lIns="72000" tIns="72000" rIns="72000" bIns="72000" anchor="ctr" anchorCtr="0"/>
          <a:lstStyle>
            <a:lvl1pPr>
              <a:defRPr sz="1400" b="1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3C78787E-BA43-E463-307E-855293E26D4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91921" y="1494926"/>
            <a:ext cx="2628900" cy="431800"/>
          </a:xfrm>
          <a:solidFill>
            <a:schemeClr val="accent4"/>
          </a:solidFill>
        </p:spPr>
        <p:txBody>
          <a:bodyPr lIns="72000" tIns="72000" rIns="72000" bIns="72000" anchor="ctr" anchorCtr="0"/>
          <a:lstStyle>
            <a:lvl1pPr>
              <a:defRPr sz="1400" b="1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6F7823DA-C60F-721C-E28A-96F24FF2A5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64743" y="1491750"/>
            <a:ext cx="2618895" cy="431800"/>
          </a:xfrm>
          <a:solidFill>
            <a:schemeClr val="accent4"/>
          </a:solidFill>
        </p:spPr>
        <p:txBody>
          <a:bodyPr lIns="72000" tIns="72000" rIns="72000" bIns="72000" anchor="ctr" anchorCtr="0"/>
          <a:lstStyle>
            <a:lvl1pPr>
              <a:defRPr sz="1400" b="1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F91FBF71-7ACB-B415-933C-74044DAD0C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100" y="2071504"/>
            <a:ext cx="2628900" cy="2497456"/>
          </a:xfrm>
        </p:spPr>
        <p:txBody>
          <a:bodyPr lIns="72000" tIns="0" rIns="72000" bIns="0"/>
          <a:lstStyle>
            <a:lvl1pPr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Text hinzufügen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BA642D89-DF8C-CB85-B2A2-C3F2922C8B7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91921" y="2067694"/>
            <a:ext cx="2628900" cy="2497456"/>
          </a:xfrm>
        </p:spPr>
        <p:txBody>
          <a:bodyPr lIns="72000" tIns="0" rIns="72000" bIns="0"/>
          <a:lstStyle>
            <a:lvl1pPr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5" name="Textplatzhalter 12">
            <a:extLst>
              <a:ext uri="{FF2B5EF4-FFF2-40B4-BE49-F238E27FC236}">
                <a16:creationId xmlns:a16="http://schemas.microsoft.com/office/drawing/2014/main" id="{A92583C1-726D-D928-6F97-5BA1CF2E4DD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64742" y="2071504"/>
            <a:ext cx="2618896" cy="2497456"/>
          </a:xfrm>
        </p:spPr>
        <p:txBody>
          <a:bodyPr lIns="72000" tIns="0" rIns="72000" bIns="0"/>
          <a:lstStyle>
            <a:lvl1pPr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BA27576C-00B3-DBC3-6E2A-EA6A2FEE8D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7AD9A41E-0A0C-8A66-CEBE-9CE76657E7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5667374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3696808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_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796A4FC-4BB0-775A-F03F-68C11D6155E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723205" y="2095966"/>
            <a:ext cx="2632771" cy="2632770"/>
          </a:xfrm>
          <a:prstGeom prst="ellipse">
            <a:avLst/>
          </a:prstGeom>
          <a:solidFill>
            <a:schemeClr val="accent4"/>
          </a:solidFill>
        </p:spPr>
        <p:txBody>
          <a:bodyPr lIns="72000" tIns="72000" rIns="72000" bIns="72000" anchor="ctr" anchorCtr="0"/>
          <a:lstStyle>
            <a:lvl1pPr algn="ctr">
              <a:defRPr sz="1200" b="1">
                <a:latin typeface="+mn-lt"/>
              </a:defRPr>
            </a:lvl1pPr>
            <a:lvl2pPr algn="ctr">
              <a:defRPr sz="1200" b="1">
                <a:latin typeface="+mn-lt"/>
              </a:defRPr>
            </a:lvl2pPr>
            <a:lvl3pPr algn="ctr">
              <a:defRPr sz="1200" b="1">
                <a:latin typeface="+mn-lt"/>
              </a:defRPr>
            </a:lvl3pPr>
            <a:lvl4pPr algn="ctr">
              <a:defRPr sz="1200" b="1">
                <a:latin typeface="+mn-lt"/>
              </a:defRPr>
            </a:lvl4pPr>
            <a:lvl5pPr algn="ctr">
              <a:defRPr sz="1200" b="1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Inhaltsplatzhalter 5">
            <a:extLst>
              <a:ext uri="{FF2B5EF4-FFF2-40B4-BE49-F238E27FC236}">
                <a16:creationId xmlns:a16="http://schemas.microsoft.com/office/drawing/2014/main" id="{5FD99039-1B0F-68C2-36D2-4B212B19C64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535" y="2064976"/>
            <a:ext cx="2663761" cy="2663760"/>
          </a:xfrm>
          <a:prstGeom prst="ellipse">
            <a:avLst/>
          </a:prstGeom>
          <a:solidFill>
            <a:schemeClr val="accent4"/>
          </a:solidFill>
        </p:spPr>
        <p:txBody>
          <a:bodyPr lIns="72000" tIns="72000" rIns="72000" bIns="72000" anchor="ctr" anchorCtr="0"/>
          <a:lstStyle>
            <a:lvl1pPr algn="ctr">
              <a:defRPr sz="1200" b="1">
                <a:latin typeface="+mn-lt"/>
              </a:defRPr>
            </a:lvl1pPr>
            <a:lvl2pPr algn="ctr">
              <a:defRPr sz="1200" b="1">
                <a:latin typeface="+mn-lt"/>
              </a:defRPr>
            </a:lvl2pPr>
            <a:lvl3pPr algn="ctr">
              <a:defRPr sz="1200" b="1">
                <a:latin typeface="+mn-lt"/>
              </a:defRPr>
            </a:lvl3pPr>
            <a:lvl4pPr algn="ctr">
              <a:defRPr sz="1200" b="1">
                <a:latin typeface="+mn-lt"/>
              </a:defRPr>
            </a:lvl4pPr>
            <a:lvl5pPr algn="ctr">
              <a:defRPr sz="1200" b="1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platzhalter 32">
            <a:extLst>
              <a:ext uri="{FF2B5EF4-FFF2-40B4-BE49-F238E27FC236}">
                <a16:creationId xmlns:a16="http://schemas.microsoft.com/office/drawing/2014/main" id="{C7B73049-4370-2AF6-829E-E1A8CB5AB36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9101" y="1306712"/>
            <a:ext cx="5667374" cy="688974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de-DE"/>
              <a:t>Mastertextformat bearbeiten</a:t>
            </a:r>
            <a:br>
              <a:rPr lang="de-DE"/>
            </a:br>
            <a:br>
              <a:rPr lang="de-DE"/>
            </a:br>
            <a:endParaRPr lang="de-DE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FC8A7E8-1DE1-7807-736C-8DAF620922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CD669F1-A24B-2A59-A81D-C41631B47F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5667374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5312212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_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796A4FC-4BB0-775A-F03F-68C11D6155E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8741" y="2140566"/>
            <a:ext cx="2591425" cy="2591424"/>
          </a:xfrm>
          <a:prstGeom prst="ellipse">
            <a:avLst/>
          </a:prstGeom>
          <a:solidFill>
            <a:schemeClr val="accent4"/>
          </a:solidFill>
        </p:spPr>
        <p:txBody>
          <a:bodyPr lIns="72000" tIns="72000" rIns="72000" bIns="72000" anchor="ctr" anchorCtr="0"/>
          <a:lstStyle>
            <a:lvl1pPr algn="ctr">
              <a:defRPr sz="1200" b="1">
                <a:latin typeface="+mn-lt"/>
              </a:defRPr>
            </a:lvl1pPr>
            <a:lvl2pPr algn="ctr">
              <a:defRPr sz="1200" b="1">
                <a:latin typeface="+mn-lt"/>
              </a:defRPr>
            </a:lvl2pPr>
            <a:lvl3pPr algn="ctr">
              <a:defRPr sz="1200" b="1">
                <a:latin typeface="+mn-lt"/>
              </a:defRPr>
            </a:lvl3pPr>
            <a:lvl4pPr algn="ctr">
              <a:defRPr sz="1200" b="1">
                <a:latin typeface="+mn-lt"/>
              </a:defRPr>
            </a:lvl4pPr>
            <a:lvl5pPr algn="ctr">
              <a:defRPr sz="1200" b="1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Inhaltsplatzhalter 5">
            <a:extLst>
              <a:ext uri="{FF2B5EF4-FFF2-40B4-BE49-F238E27FC236}">
                <a16:creationId xmlns:a16="http://schemas.microsoft.com/office/drawing/2014/main" id="{B9C9E4CC-E219-2563-55F1-E54F7B9EFBD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322126" y="2140566"/>
            <a:ext cx="2591425" cy="2591424"/>
          </a:xfrm>
          <a:prstGeom prst="ellipse">
            <a:avLst/>
          </a:prstGeom>
          <a:solidFill>
            <a:schemeClr val="accent4"/>
          </a:solidFill>
        </p:spPr>
        <p:txBody>
          <a:bodyPr lIns="72000" tIns="72000" rIns="72000" bIns="72000" anchor="ctr" anchorCtr="0"/>
          <a:lstStyle>
            <a:lvl1pPr algn="ctr">
              <a:defRPr sz="1200" b="1">
                <a:latin typeface="+mn-lt"/>
              </a:defRPr>
            </a:lvl1pPr>
            <a:lvl2pPr algn="ctr">
              <a:defRPr sz="1200" b="1">
                <a:latin typeface="+mn-lt"/>
              </a:defRPr>
            </a:lvl2pPr>
            <a:lvl3pPr algn="ctr">
              <a:defRPr sz="1200" b="1">
                <a:latin typeface="+mn-lt"/>
              </a:defRPr>
            </a:lvl3pPr>
            <a:lvl4pPr algn="ctr">
              <a:defRPr sz="1200" b="1">
                <a:latin typeface="+mn-lt"/>
              </a:defRPr>
            </a:lvl4pPr>
            <a:lvl5pPr algn="ctr">
              <a:defRPr sz="1200" b="1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Inhaltsplatzhalter 5">
            <a:extLst>
              <a:ext uri="{FF2B5EF4-FFF2-40B4-BE49-F238E27FC236}">
                <a16:creationId xmlns:a16="http://schemas.microsoft.com/office/drawing/2014/main" id="{E40F7C9D-10A4-EA56-B2AD-AF3D0FAB02F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115511" y="2140566"/>
            <a:ext cx="2591425" cy="2591424"/>
          </a:xfrm>
          <a:prstGeom prst="ellipse">
            <a:avLst/>
          </a:prstGeom>
          <a:solidFill>
            <a:schemeClr val="accent4"/>
          </a:solidFill>
        </p:spPr>
        <p:txBody>
          <a:bodyPr lIns="72000" tIns="72000" rIns="72000" bIns="72000" anchor="ctr" anchorCtr="0"/>
          <a:lstStyle>
            <a:lvl1pPr algn="ctr">
              <a:defRPr sz="1200" b="1">
                <a:latin typeface="+mn-lt"/>
              </a:defRPr>
            </a:lvl1pPr>
            <a:lvl2pPr algn="ctr">
              <a:defRPr sz="1200" b="1">
                <a:latin typeface="+mn-lt"/>
              </a:defRPr>
            </a:lvl2pPr>
            <a:lvl3pPr algn="ctr">
              <a:defRPr sz="1200" b="1">
                <a:latin typeface="+mn-lt"/>
              </a:defRPr>
            </a:lvl3pPr>
            <a:lvl4pPr algn="ctr">
              <a:defRPr sz="1200" b="1">
                <a:latin typeface="+mn-lt"/>
              </a:defRPr>
            </a:lvl4pPr>
            <a:lvl5pPr algn="ctr">
              <a:defRPr sz="1200" b="1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749923A4-7629-22F2-25B8-9712946211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68E87AA4-DAEA-E0F9-050A-4A98DD6BC4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5667374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sp>
        <p:nvSpPr>
          <p:cNvPr id="12" name="Textplatzhalter 32">
            <a:extLst>
              <a:ext uri="{FF2B5EF4-FFF2-40B4-BE49-F238E27FC236}">
                <a16:creationId xmlns:a16="http://schemas.microsoft.com/office/drawing/2014/main" id="{D25919F7-A286-3452-B3C9-D6E638CB8B5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9101" y="1306712"/>
            <a:ext cx="5667374" cy="688974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de-DE"/>
              <a:t>Mastertextformat bearbeiten</a:t>
            </a:r>
            <a:br>
              <a:rPr lang="de-DE"/>
            </a:br>
            <a:br>
              <a:rPr lang="de-DE"/>
            </a:b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82653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nhalt_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796A4FC-4BB0-775A-F03F-68C11D6155E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1060" y="2120251"/>
            <a:ext cx="2664424" cy="2664423"/>
          </a:xfrm>
          <a:prstGeom prst="ellipse">
            <a:avLst/>
          </a:prstGeom>
          <a:solidFill>
            <a:schemeClr val="bg2"/>
          </a:solidFill>
        </p:spPr>
        <p:txBody>
          <a:bodyPr lIns="36000" tIns="36000" rIns="36000" bIns="36000" anchor="ctr" anchorCtr="0"/>
          <a:lstStyle>
            <a:lvl1pPr algn="ctr">
              <a:defRPr sz="1200" b="1">
                <a:solidFill>
                  <a:schemeClr val="bg1"/>
                </a:solidFill>
                <a:latin typeface="+mn-lt"/>
              </a:defRPr>
            </a:lvl1pPr>
            <a:lvl2pPr algn="ctr">
              <a:defRPr sz="1200" b="1">
                <a:latin typeface="+mn-lt"/>
              </a:defRPr>
            </a:lvl2pPr>
            <a:lvl3pPr algn="ctr">
              <a:defRPr sz="1200" b="1">
                <a:latin typeface="+mn-lt"/>
              </a:defRPr>
            </a:lvl3pPr>
            <a:lvl4pPr algn="ctr">
              <a:defRPr sz="1200" b="1">
                <a:latin typeface="+mn-lt"/>
              </a:defRPr>
            </a:lvl4pPr>
            <a:lvl5pPr algn="ctr">
              <a:defRPr sz="1200" b="1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Inhaltsplatzhalter 5">
            <a:extLst>
              <a:ext uri="{FF2B5EF4-FFF2-40B4-BE49-F238E27FC236}">
                <a16:creationId xmlns:a16="http://schemas.microsoft.com/office/drawing/2014/main" id="{B9C9E4CC-E219-2563-55F1-E54F7B9EFBD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212300" y="2120251"/>
            <a:ext cx="2664424" cy="2664423"/>
          </a:xfrm>
          <a:prstGeom prst="ellipse">
            <a:avLst/>
          </a:prstGeom>
          <a:solidFill>
            <a:schemeClr val="accent1"/>
          </a:solidFill>
        </p:spPr>
        <p:txBody>
          <a:bodyPr lIns="36000" tIns="36000" rIns="36000" bIns="36000" anchor="ctr" anchorCtr="0"/>
          <a:lstStyle>
            <a:lvl1pPr algn="ctr">
              <a:defRPr sz="1200" b="1">
                <a:solidFill>
                  <a:schemeClr val="bg1"/>
                </a:solidFill>
                <a:latin typeface="+mn-lt"/>
              </a:defRPr>
            </a:lvl1pPr>
            <a:lvl2pPr algn="ctr">
              <a:defRPr sz="1200" b="1">
                <a:latin typeface="+mn-lt"/>
              </a:defRPr>
            </a:lvl2pPr>
            <a:lvl3pPr algn="ctr">
              <a:defRPr sz="1200" b="1">
                <a:latin typeface="+mn-lt"/>
              </a:defRPr>
            </a:lvl3pPr>
            <a:lvl4pPr algn="ctr">
              <a:defRPr sz="1200" b="1">
                <a:latin typeface="+mn-lt"/>
              </a:defRPr>
            </a:lvl4pPr>
            <a:lvl5pPr algn="ctr">
              <a:defRPr sz="1200" b="1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Inhaltsplatzhalter 5">
            <a:extLst>
              <a:ext uri="{FF2B5EF4-FFF2-40B4-BE49-F238E27FC236}">
                <a16:creationId xmlns:a16="http://schemas.microsoft.com/office/drawing/2014/main" id="{E40F7C9D-10A4-EA56-B2AD-AF3D0FAB02F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724000" y="2139575"/>
            <a:ext cx="2664424" cy="2664423"/>
          </a:xfrm>
          <a:prstGeom prst="ellipse">
            <a:avLst/>
          </a:prstGeom>
          <a:solidFill>
            <a:schemeClr val="accent4"/>
          </a:solidFill>
        </p:spPr>
        <p:txBody>
          <a:bodyPr lIns="36000" tIns="36000" rIns="36000" bIns="36000" anchor="ctr" anchorCtr="0"/>
          <a:lstStyle>
            <a:lvl1pPr algn="ctr">
              <a:defRPr sz="1200" b="1">
                <a:latin typeface="+mn-lt"/>
              </a:defRPr>
            </a:lvl1pPr>
            <a:lvl2pPr algn="ctr">
              <a:defRPr sz="1200" b="1">
                <a:latin typeface="+mn-lt"/>
              </a:defRPr>
            </a:lvl2pPr>
            <a:lvl3pPr algn="ctr">
              <a:defRPr sz="1200" b="1">
                <a:latin typeface="+mn-lt"/>
              </a:defRPr>
            </a:lvl3pPr>
            <a:lvl4pPr algn="ctr">
              <a:defRPr sz="1200" b="1">
                <a:latin typeface="+mn-lt"/>
              </a:defRPr>
            </a:lvl4pPr>
            <a:lvl5pPr algn="ctr">
              <a:defRPr sz="1200" b="1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E51847AA-EA80-5951-D98A-E27F2931FB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B66B7489-52A3-DAE4-6284-C6AAD01857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5667374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sp>
        <p:nvSpPr>
          <p:cNvPr id="12" name="Textplatzhalter 32">
            <a:extLst>
              <a:ext uri="{FF2B5EF4-FFF2-40B4-BE49-F238E27FC236}">
                <a16:creationId xmlns:a16="http://schemas.microsoft.com/office/drawing/2014/main" id="{A0040551-83BB-7900-C3CC-F4A0C656818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9101" y="1306712"/>
            <a:ext cx="5667374" cy="688974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de-DE"/>
              <a:t>Mastertextformat bearbeiten</a:t>
            </a:r>
            <a:br>
              <a:rPr lang="de-DE"/>
            </a:br>
            <a:br>
              <a:rPr lang="de-DE"/>
            </a:b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89089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nhalt_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796A4FC-4BB0-775A-F03F-68C11D6155E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88233" y="1375862"/>
            <a:ext cx="2277542" cy="2277541"/>
          </a:xfrm>
          <a:prstGeom prst="ellipse">
            <a:avLst/>
          </a:prstGeom>
          <a:solidFill>
            <a:schemeClr val="bg2"/>
          </a:solidFill>
        </p:spPr>
        <p:txBody>
          <a:bodyPr lIns="36000" tIns="36000" rIns="36000" bIns="36000" anchor="ctr" anchorCtr="0"/>
          <a:lstStyle>
            <a:lvl1pPr algn="ctr">
              <a:defRPr sz="1400" b="1">
                <a:solidFill>
                  <a:schemeClr val="bg1"/>
                </a:solidFill>
                <a:latin typeface="+mn-lt"/>
              </a:defRPr>
            </a:lvl1pPr>
            <a:lvl2pPr algn="ctr">
              <a:defRPr sz="1200" b="1">
                <a:latin typeface="+mn-lt"/>
              </a:defRPr>
            </a:lvl2pPr>
            <a:lvl3pPr algn="ctr">
              <a:defRPr sz="1200" b="1">
                <a:latin typeface="+mn-lt"/>
              </a:defRPr>
            </a:lvl3pPr>
            <a:lvl4pPr algn="ctr">
              <a:defRPr sz="1200" b="1">
                <a:latin typeface="+mn-lt"/>
              </a:defRPr>
            </a:lvl4pPr>
            <a:lvl5pPr algn="ctr">
              <a:defRPr sz="1200" b="1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Inhaltsplatzhalter 5">
            <a:extLst>
              <a:ext uri="{FF2B5EF4-FFF2-40B4-BE49-F238E27FC236}">
                <a16:creationId xmlns:a16="http://schemas.microsoft.com/office/drawing/2014/main" id="{B9C9E4CC-E219-2563-55F1-E54F7B9EFBD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496062" y="1368850"/>
            <a:ext cx="2277542" cy="2277541"/>
          </a:xfrm>
          <a:prstGeom prst="ellipse">
            <a:avLst/>
          </a:prstGeom>
          <a:solidFill>
            <a:schemeClr val="accent1"/>
          </a:solidFill>
        </p:spPr>
        <p:txBody>
          <a:bodyPr lIns="36000" tIns="36000" rIns="36000" bIns="36000" anchor="ctr" anchorCtr="0"/>
          <a:lstStyle>
            <a:lvl1pPr algn="ctr">
              <a:defRPr sz="1400" b="1">
                <a:solidFill>
                  <a:schemeClr val="bg1"/>
                </a:solidFill>
                <a:latin typeface="+mn-lt"/>
              </a:defRPr>
            </a:lvl1pPr>
            <a:lvl2pPr algn="ctr">
              <a:defRPr sz="1200" b="1">
                <a:latin typeface="+mn-lt"/>
              </a:defRPr>
            </a:lvl2pPr>
            <a:lvl3pPr algn="ctr">
              <a:defRPr sz="1200" b="1">
                <a:latin typeface="+mn-lt"/>
              </a:defRPr>
            </a:lvl3pPr>
            <a:lvl4pPr algn="ctr">
              <a:defRPr sz="1200" b="1">
                <a:latin typeface="+mn-lt"/>
              </a:defRPr>
            </a:lvl4pPr>
            <a:lvl5pPr algn="ctr">
              <a:defRPr sz="1200" b="1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Inhaltsplatzhalter 5">
            <a:extLst>
              <a:ext uri="{FF2B5EF4-FFF2-40B4-BE49-F238E27FC236}">
                <a16:creationId xmlns:a16="http://schemas.microsoft.com/office/drawing/2014/main" id="{E40F7C9D-10A4-EA56-B2AD-AF3D0FAB02F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03891" y="1379682"/>
            <a:ext cx="2277542" cy="2277541"/>
          </a:xfrm>
          <a:prstGeom prst="ellipse">
            <a:avLst/>
          </a:prstGeom>
          <a:solidFill>
            <a:schemeClr val="accent4"/>
          </a:solidFill>
        </p:spPr>
        <p:txBody>
          <a:bodyPr lIns="36000" tIns="36000" rIns="36000" bIns="36000" anchor="ctr" anchorCtr="0"/>
          <a:lstStyle>
            <a:lvl1pPr algn="ctr">
              <a:defRPr sz="1400" b="1">
                <a:latin typeface="+mn-lt"/>
              </a:defRPr>
            </a:lvl1pPr>
            <a:lvl2pPr algn="ctr">
              <a:defRPr sz="1200" b="1">
                <a:latin typeface="+mn-lt"/>
              </a:defRPr>
            </a:lvl2pPr>
            <a:lvl3pPr algn="ctr">
              <a:defRPr sz="1200" b="1">
                <a:latin typeface="+mn-lt"/>
              </a:defRPr>
            </a:lvl3pPr>
            <a:lvl4pPr algn="ctr">
              <a:defRPr sz="1200" b="1">
                <a:latin typeface="+mn-lt"/>
              </a:defRPr>
            </a:lvl4pPr>
            <a:lvl5pPr algn="ctr">
              <a:defRPr sz="1200" b="1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platzhalter 12">
            <a:extLst>
              <a:ext uri="{FF2B5EF4-FFF2-40B4-BE49-F238E27FC236}">
                <a16:creationId xmlns:a16="http://schemas.microsoft.com/office/drawing/2014/main" id="{03375F21-6769-7012-22F2-1F2BE1CEBFA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66694" y="3722360"/>
            <a:ext cx="2142000" cy="1055067"/>
          </a:xfrm>
        </p:spPr>
        <p:txBody>
          <a:bodyPr lIns="72000" tIns="0" rIns="72000" bIns="0"/>
          <a:lstStyle>
            <a:lvl1pPr algn="ctr"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platzhalter 12">
            <a:extLst>
              <a:ext uri="{FF2B5EF4-FFF2-40B4-BE49-F238E27FC236}">
                <a16:creationId xmlns:a16="http://schemas.microsoft.com/office/drawing/2014/main" id="{A4FEBC84-B00E-BAF0-D0D9-7EFC24702D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56477" y="3722357"/>
            <a:ext cx="2141053" cy="1055067"/>
          </a:xfrm>
        </p:spPr>
        <p:txBody>
          <a:bodyPr lIns="72000" tIns="0" rIns="72000" bIns="0"/>
          <a:lstStyle>
            <a:lvl1pPr algn="ctr"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7" name="Textplatzhalter 12">
            <a:extLst>
              <a:ext uri="{FF2B5EF4-FFF2-40B4-BE49-F238E27FC236}">
                <a16:creationId xmlns:a16="http://schemas.microsoft.com/office/drawing/2014/main" id="{211F30C2-1DFD-D9B1-50AE-B63A2DCAFEC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71662" y="3726483"/>
            <a:ext cx="2142000" cy="1055067"/>
          </a:xfrm>
        </p:spPr>
        <p:txBody>
          <a:bodyPr lIns="72000" tIns="0" rIns="72000" bIns="0"/>
          <a:lstStyle>
            <a:lvl1pPr algn="ctr"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9DF5FC08-A6DE-93F4-CD55-C1B305248F30}"/>
              </a:ext>
            </a:extLst>
          </p:cNvPr>
          <p:cNvCxnSpPr>
            <a:cxnSpLocks/>
          </p:cNvCxnSpPr>
          <p:nvPr userDrawn="1"/>
        </p:nvCxnSpPr>
        <p:spPr>
          <a:xfrm>
            <a:off x="3399552" y="3673852"/>
            <a:ext cx="0" cy="1152079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45A4B16B-E65C-CCCF-A8DF-CEEF7418087A}"/>
              </a:ext>
            </a:extLst>
          </p:cNvPr>
          <p:cNvCxnSpPr>
            <a:cxnSpLocks/>
          </p:cNvCxnSpPr>
          <p:nvPr userDrawn="1"/>
        </p:nvCxnSpPr>
        <p:spPr>
          <a:xfrm>
            <a:off x="5902052" y="3673853"/>
            <a:ext cx="0" cy="1152079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el 1">
            <a:extLst>
              <a:ext uri="{FF2B5EF4-FFF2-40B4-BE49-F238E27FC236}">
                <a16:creationId xmlns:a16="http://schemas.microsoft.com/office/drawing/2014/main" id="{761F74BC-91BD-E26A-1EF2-60B68B8B80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74CDD05A-F9BA-8010-CC82-26E281FF5B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5667374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609016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el_Variante mit Bild im Hinterg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9067B5C4-BE77-FF4E-D30B-BA7A6F1AF48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32A683E3-6232-4BED-A759-B26868AB4E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247" y="2211388"/>
            <a:ext cx="8350278" cy="2016546"/>
          </a:xfrm>
          <a:prstGeom prst="rect">
            <a:avLst/>
          </a:prstGeom>
        </p:spPr>
        <p:txBody>
          <a:bodyPr vert="horz" lIns="0" tIns="36000" rIns="0" bIns="36000" rtlCol="0" anchor="b" anchorCtr="0">
            <a:noAutofit/>
          </a:bodyPr>
          <a:lstStyle>
            <a:lvl1pPr algn="l" defTabSz="914400" rtl="0" eaLnBrk="1" latinLnBrk="0" hangingPunct="1">
              <a:lnSpc>
                <a:spcPct val="88000"/>
              </a:lnSpc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Titel Präsentation</a:t>
            </a:r>
            <a:br>
              <a:rPr lang="de-DE"/>
            </a:br>
            <a:r>
              <a:rPr lang="de-DE" err="1"/>
              <a:t>DigitalAgentur</a:t>
            </a:r>
            <a:br>
              <a:rPr lang="de-DE"/>
            </a:br>
            <a:r>
              <a:rPr lang="de-DE"/>
              <a:t>Brandenburg GmbH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DBC2153C-B66A-6446-AD4E-7EEB682CE5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1823" y="1851025"/>
            <a:ext cx="4529441" cy="226590"/>
          </a:xfrm>
        </p:spPr>
        <p:txBody>
          <a:bodyPr anchor="t" anchorCtr="0"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Datum</a:t>
            </a:r>
          </a:p>
        </p:txBody>
      </p:sp>
      <p:sp>
        <p:nvSpPr>
          <p:cNvPr id="2" name="Textplatzhalter 10">
            <a:extLst>
              <a:ext uri="{FF2B5EF4-FFF2-40B4-BE49-F238E27FC236}">
                <a16:creationId xmlns:a16="http://schemas.microsoft.com/office/drawing/2014/main" id="{84AA23F2-200F-7CC8-52B0-D1657F9640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2247" y="4285503"/>
            <a:ext cx="8361391" cy="298043"/>
          </a:xfrm>
        </p:spPr>
        <p:txBody>
          <a:bodyPr anchor="t" anchorCtr="0"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20030255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250">
          <p15:clr>
            <a:srgbClr val="FBAE40"/>
          </p15:clr>
        </p15:guide>
        <p15:guide id="3" pos="2661">
          <p15:clr>
            <a:srgbClr val="FBAE40"/>
          </p15:clr>
        </p15:guide>
        <p15:guide id="4" pos="2071">
          <p15:clr>
            <a:srgbClr val="FBAE40"/>
          </p15:clr>
        </p15:guide>
        <p15:guide id="5" pos="4430">
          <p15:clr>
            <a:srgbClr val="FBAE40"/>
          </p15:clr>
        </p15:guide>
        <p15:guide id="6" pos="5019">
          <p15:clr>
            <a:srgbClr val="FBAE40"/>
          </p15:clr>
        </p15:guide>
        <p15:guide id="8" pos="6199">
          <p15:clr>
            <a:srgbClr val="FBAE40"/>
          </p15:clr>
        </p15:guide>
        <p15:guide id="9" pos="6788">
          <p15:clr>
            <a:srgbClr val="FBAE40"/>
          </p15:clr>
        </p15:guide>
        <p15:guide id="10" pos="7378">
          <p15:clr>
            <a:srgbClr val="FBAE40"/>
          </p15:clr>
        </p15:guide>
        <p15:guide id="11" pos="1481">
          <p15:clr>
            <a:srgbClr val="FBAE40"/>
          </p15:clr>
        </p15:guide>
        <p15:guide id="12" pos="892">
          <p15:clr>
            <a:srgbClr val="FBAE40"/>
          </p15:clr>
        </p15:guide>
        <p15:guide id="14" orient="horz" pos="2323">
          <p15:clr>
            <a:srgbClr val="FBAE40"/>
          </p15:clr>
        </p15:guide>
        <p15:guide id="21" orient="horz" pos="4065">
          <p15:clr>
            <a:srgbClr val="FBAE40"/>
          </p15:clr>
        </p15:guide>
        <p15:guide id="24" orient="horz" pos="1393">
          <p15:clr>
            <a:srgbClr val="FBAE40"/>
          </p15:clr>
        </p15:guide>
        <p15:guide id="25" orient="horz" pos="1639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nhalt_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796A4FC-4BB0-775A-F03F-68C11D6155E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4835" y="1779748"/>
            <a:ext cx="2277542" cy="2277541"/>
          </a:xfrm>
          <a:prstGeom prst="ellipse">
            <a:avLst/>
          </a:prstGeom>
          <a:solidFill>
            <a:schemeClr val="bg2"/>
          </a:solidFill>
        </p:spPr>
        <p:txBody>
          <a:bodyPr lIns="36000" tIns="36000" rIns="36000" bIns="36000" anchor="ctr" anchorCtr="0"/>
          <a:lstStyle>
            <a:lvl1pPr algn="ctr">
              <a:defRPr sz="1400" b="1">
                <a:solidFill>
                  <a:schemeClr val="bg1"/>
                </a:solidFill>
                <a:latin typeface="+mn-lt"/>
              </a:defRPr>
            </a:lvl1pPr>
            <a:lvl2pPr algn="ctr">
              <a:defRPr sz="1200" b="1">
                <a:latin typeface="+mn-lt"/>
              </a:defRPr>
            </a:lvl2pPr>
            <a:lvl3pPr algn="ctr">
              <a:defRPr sz="1200" b="1">
                <a:latin typeface="+mn-lt"/>
              </a:defRPr>
            </a:lvl3pPr>
            <a:lvl4pPr algn="ctr">
              <a:defRPr sz="1200" b="1">
                <a:latin typeface="+mn-lt"/>
              </a:defRPr>
            </a:lvl4pPr>
            <a:lvl5pPr algn="ctr">
              <a:defRPr sz="1200" b="1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843822C-DA83-2EEB-C737-E3B42DC877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8002" y="2643752"/>
            <a:ext cx="3947716" cy="204605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6A3A1F5F-9CBF-1619-19C3-897E031FF1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48001" y="1779748"/>
            <a:ext cx="3959262" cy="720002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165C1C49-E653-EA10-EAF0-F2C9F2626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90CB8664-026C-91A8-99AF-3A950E62ED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5667374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33E85817-C58C-C70B-6F0B-CFFE80E6DCBC}"/>
              </a:ext>
            </a:extLst>
          </p:cNvPr>
          <p:cNvGrpSpPr/>
          <p:nvPr userDrawn="1"/>
        </p:nvGrpSpPr>
        <p:grpSpPr>
          <a:xfrm>
            <a:off x="1763688" y="1419220"/>
            <a:ext cx="2300177" cy="2449062"/>
            <a:chOff x="2000494" y="1275217"/>
            <a:chExt cx="2300177" cy="2449062"/>
          </a:xfrm>
        </p:grpSpPr>
        <p:sp>
          <p:nvSpPr>
            <p:cNvPr id="4" name="Bogen 3">
              <a:extLst>
                <a:ext uri="{FF2B5EF4-FFF2-40B4-BE49-F238E27FC236}">
                  <a16:creationId xmlns:a16="http://schemas.microsoft.com/office/drawing/2014/main" id="{48391A73-B22C-9061-85A1-555FC23F9172}"/>
                </a:ext>
              </a:extLst>
            </p:cNvPr>
            <p:cNvSpPr/>
            <p:nvPr/>
          </p:nvSpPr>
          <p:spPr>
            <a:xfrm rot="18047214">
              <a:off x="1926052" y="1349659"/>
              <a:ext cx="2449062" cy="2300177"/>
            </a:xfrm>
            <a:prstGeom prst="arc">
              <a:avLst/>
            </a:prstGeom>
            <a:ln w="28575">
              <a:prstDash val="sysDot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Gleichschenkliges Dreieck 9">
              <a:extLst>
                <a:ext uri="{FF2B5EF4-FFF2-40B4-BE49-F238E27FC236}">
                  <a16:creationId xmlns:a16="http://schemas.microsoft.com/office/drawing/2014/main" id="{F40196FB-5DC7-9963-387F-D36ECB8D2C25}"/>
                </a:ext>
              </a:extLst>
            </p:cNvPr>
            <p:cNvSpPr/>
            <p:nvPr/>
          </p:nvSpPr>
          <p:spPr>
            <a:xfrm rot="7831767">
              <a:off x="3707396" y="1406235"/>
              <a:ext cx="148160" cy="122554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1598713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nhalt_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796A4FC-4BB0-775A-F03F-68C11D6155E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4835" y="1779748"/>
            <a:ext cx="2277542" cy="2277541"/>
          </a:xfrm>
          <a:prstGeom prst="ellipse">
            <a:avLst/>
          </a:prstGeom>
          <a:solidFill>
            <a:schemeClr val="accent1"/>
          </a:solidFill>
        </p:spPr>
        <p:txBody>
          <a:bodyPr lIns="36000" tIns="36000" rIns="36000" bIns="36000" anchor="ctr" anchorCtr="0"/>
          <a:lstStyle>
            <a:lvl1pPr algn="ctr">
              <a:defRPr sz="1400" b="1">
                <a:solidFill>
                  <a:schemeClr val="bg1"/>
                </a:solidFill>
                <a:latin typeface="+mn-lt"/>
              </a:defRPr>
            </a:lvl1pPr>
            <a:lvl2pPr algn="ctr">
              <a:defRPr sz="1200" b="1">
                <a:latin typeface="+mn-lt"/>
              </a:defRPr>
            </a:lvl2pPr>
            <a:lvl3pPr algn="ctr">
              <a:defRPr sz="1200" b="1">
                <a:latin typeface="+mn-lt"/>
              </a:defRPr>
            </a:lvl3pPr>
            <a:lvl4pPr algn="ctr">
              <a:defRPr sz="1200" b="1">
                <a:latin typeface="+mn-lt"/>
              </a:defRPr>
            </a:lvl4pPr>
            <a:lvl5pPr algn="ctr">
              <a:defRPr sz="1200" b="1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843822C-DA83-2EEB-C737-E3B42DC877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8002" y="2643752"/>
            <a:ext cx="3947716" cy="204605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6A3A1F5F-9CBF-1619-19C3-897E031FF1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48001" y="1779748"/>
            <a:ext cx="3959262" cy="720002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165C1C49-E653-EA10-EAF0-F2C9F2626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90CB8664-026C-91A8-99AF-3A950E62ED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5667374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8D2F19D3-498C-866F-B15C-172D68F37F09}"/>
              </a:ext>
            </a:extLst>
          </p:cNvPr>
          <p:cNvGrpSpPr/>
          <p:nvPr userDrawn="1"/>
        </p:nvGrpSpPr>
        <p:grpSpPr>
          <a:xfrm>
            <a:off x="1763688" y="1419220"/>
            <a:ext cx="2300177" cy="2449062"/>
            <a:chOff x="2000494" y="1275217"/>
            <a:chExt cx="2300177" cy="2449062"/>
          </a:xfrm>
        </p:grpSpPr>
        <p:sp>
          <p:nvSpPr>
            <p:cNvPr id="4" name="Bogen 3">
              <a:extLst>
                <a:ext uri="{FF2B5EF4-FFF2-40B4-BE49-F238E27FC236}">
                  <a16:creationId xmlns:a16="http://schemas.microsoft.com/office/drawing/2014/main" id="{DBB0F2C8-9F3C-8685-F49D-6C45539F4076}"/>
                </a:ext>
              </a:extLst>
            </p:cNvPr>
            <p:cNvSpPr/>
            <p:nvPr/>
          </p:nvSpPr>
          <p:spPr>
            <a:xfrm rot="18047214">
              <a:off x="1926052" y="1349659"/>
              <a:ext cx="2449062" cy="2300177"/>
            </a:xfrm>
            <a:prstGeom prst="arc">
              <a:avLst/>
            </a:prstGeom>
            <a:ln w="28575">
              <a:solidFill>
                <a:schemeClr val="accent1"/>
              </a:solidFill>
              <a:prstDash val="sysDot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Gleichschenkliges Dreieck 9">
              <a:extLst>
                <a:ext uri="{FF2B5EF4-FFF2-40B4-BE49-F238E27FC236}">
                  <a16:creationId xmlns:a16="http://schemas.microsoft.com/office/drawing/2014/main" id="{E1EFA897-6C76-0EAA-A7FC-84741DF10625}"/>
                </a:ext>
              </a:extLst>
            </p:cNvPr>
            <p:cNvSpPr/>
            <p:nvPr/>
          </p:nvSpPr>
          <p:spPr>
            <a:xfrm rot="7831767">
              <a:off x="3707396" y="1406235"/>
              <a:ext cx="148160" cy="122554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9892881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nhalt_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796A4FC-4BB0-775A-F03F-68C11D6155E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4835" y="1779748"/>
            <a:ext cx="2277542" cy="2277541"/>
          </a:xfrm>
          <a:prstGeom prst="ellipse">
            <a:avLst/>
          </a:prstGeom>
          <a:solidFill>
            <a:schemeClr val="accent4"/>
          </a:solidFill>
        </p:spPr>
        <p:txBody>
          <a:bodyPr lIns="36000" tIns="36000" rIns="36000" bIns="36000" anchor="ctr" anchorCtr="0"/>
          <a:lstStyle>
            <a:lvl1pPr algn="ctr">
              <a:defRPr sz="1400" b="1">
                <a:solidFill>
                  <a:schemeClr val="tx1"/>
                </a:solidFill>
                <a:latin typeface="+mn-lt"/>
              </a:defRPr>
            </a:lvl1pPr>
            <a:lvl2pPr algn="ctr">
              <a:defRPr sz="1200" b="1">
                <a:latin typeface="+mn-lt"/>
              </a:defRPr>
            </a:lvl2pPr>
            <a:lvl3pPr algn="ctr">
              <a:defRPr sz="1200" b="1">
                <a:latin typeface="+mn-lt"/>
              </a:defRPr>
            </a:lvl3pPr>
            <a:lvl4pPr algn="ctr">
              <a:defRPr sz="1200" b="1">
                <a:latin typeface="+mn-lt"/>
              </a:defRPr>
            </a:lvl4pPr>
            <a:lvl5pPr algn="ctr">
              <a:defRPr sz="1200" b="1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843822C-DA83-2EEB-C737-E3B42DC877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8002" y="2643752"/>
            <a:ext cx="3947716" cy="204605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6A3A1F5F-9CBF-1619-19C3-897E031FF1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48001" y="1779748"/>
            <a:ext cx="3959262" cy="720002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165C1C49-E653-EA10-EAF0-F2C9F2626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90CB8664-026C-91A8-99AF-3A950E62ED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5667374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29D9DA5F-E3B0-08EA-94FB-C769C2F2E6EF}"/>
              </a:ext>
            </a:extLst>
          </p:cNvPr>
          <p:cNvGrpSpPr/>
          <p:nvPr userDrawn="1"/>
        </p:nvGrpSpPr>
        <p:grpSpPr>
          <a:xfrm>
            <a:off x="1763688" y="1419220"/>
            <a:ext cx="2300177" cy="2449062"/>
            <a:chOff x="2000494" y="1275217"/>
            <a:chExt cx="2300177" cy="2449062"/>
          </a:xfrm>
        </p:grpSpPr>
        <p:sp>
          <p:nvSpPr>
            <p:cNvPr id="4" name="Bogen 3">
              <a:extLst>
                <a:ext uri="{FF2B5EF4-FFF2-40B4-BE49-F238E27FC236}">
                  <a16:creationId xmlns:a16="http://schemas.microsoft.com/office/drawing/2014/main" id="{8014A052-E50D-934E-BA65-86104133D9B3}"/>
                </a:ext>
              </a:extLst>
            </p:cNvPr>
            <p:cNvSpPr/>
            <p:nvPr/>
          </p:nvSpPr>
          <p:spPr>
            <a:xfrm rot="18047214">
              <a:off x="1926052" y="1349659"/>
              <a:ext cx="2449062" cy="2300177"/>
            </a:xfrm>
            <a:prstGeom prst="arc">
              <a:avLst/>
            </a:prstGeom>
            <a:ln w="28575">
              <a:solidFill>
                <a:schemeClr val="accent4"/>
              </a:solidFill>
              <a:prstDash val="sysDot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Gleichschenkliges Dreieck 9">
              <a:extLst>
                <a:ext uri="{FF2B5EF4-FFF2-40B4-BE49-F238E27FC236}">
                  <a16:creationId xmlns:a16="http://schemas.microsoft.com/office/drawing/2014/main" id="{7BAFA1DA-AD56-D04B-5C3F-3C81F5E4A1EF}"/>
                </a:ext>
              </a:extLst>
            </p:cNvPr>
            <p:cNvSpPr/>
            <p:nvPr/>
          </p:nvSpPr>
          <p:spPr>
            <a:xfrm rot="7831767">
              <a:off x="3707396" y="1406235"/>
              <a:ext cx="148160" cy="122554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62660291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lat_Ablau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540CAACF-5EE1-B389-19F0-0484D8C0A704}"/>
              </a:ext>
            </a:extLst>
          </p:cNvPr>
          <p:cNvCxnSpPr>
            <a:cxnSpLocks/>
          </p:cNvCxnSpPr>
          <p:nvPr userDrawn="1"/>
        </p:nvCxnSpPr>
        <p:spPr>
          <a:xfrm>
            <a:off x="419100" y="3171804"/>
            <a:ext cx="8364538" cy="0"/>
          </a:xfrm>
          <a:prstGeom prst="straightConnector1">
            <a:avLst/>
          </a:prstGeom>
          <a:noFill/>
          <a:ln w="19050" cap="flat" cmpd="sng" algn="ctr">
            <a:solidFill>
              <a:schemeClr val="bg2"/>
            </a:solidFill>
            <a:prstDash val="solid"/>
            <a:miter lim="800000"/>
            <a:headEnd type="oval" w="med" len="med"/>
            <a:tailEnd type="oval" w="med" len="med"/>
          </a:ln>
          <a:effectLst/>
        </p:spPr>
      </p:cxn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71C4E44-4D45-EB54-EDEA-9FE77C2364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31869" y="1758198"/>
            <a:ext cx="1080262" cy="108000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 anchorCtr="0"/>
          <a:lstStyle>
            <a:lvl1pPr algn="ctr">
              <a:defRPr sz="1000">
                <a:solidFill>
                  <a:schemeClr val="bg1"/>
                </a:solidFill>
                <a:latin typeface="+mj-lt"/>
              </a:defRPr>
            </a:lvl1pPr>
            <a:lvl2pPr>
              <a:defRPr sz="1100">
                <a:latin typeface="+mj-lt"/>
              </a:defRPr>
            </a:lvl2pPr>
            <a:lvl3pPr>
              <a:defRPr sz="1100">
                <a:latin typeface="+mj-lt"/>
              </a:defRPr>
            </a:lvl3pPr>
            <a:lvl4pPr>
              <a:defRPr sz="1100">
                <a:latin typeface="+mj-lt"/>
              </a:defRPr>
            </a:lvl4pPr>
            <a:lvl5pPr>
              <a:defRPr sz="1100"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9F40445A-31FD-9288-1B34-CC4BC3BB30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55869" y="1758198"/>
            <a:ext cx="1080262" cy="108000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 anchorCtr="0"/>
          <a:lstStyle>
            <a:lvl1pPr algn="ctr">
              <a:defRPr sz="1000">
                <a:solidFill>
                  <a:schemeClr val="bg1"/>
                </a:solidFill>
                <a:latin typeface="+mj-lt"/>
              </a:defRPr>
            </a:lvl1pPr>
            <a:lvl2pPr>
              <a:defRPr sz="1100">
                <a:latin typeface="+mj-lt"/>
              </a:defRPr>
            </a:lvl2pPr>
            <a:lvl3pPr>
              <a:defRPr sz="1100">
                <a:latin typeface="+mj-lt"/>
              </a:defRPr>
            </a:lvl3pPr>
            <a:lvl4pPr>
              <a:defRPr sz="1100">
                <a:latin typeface="+mj-lt"/>
              </a:defRPr>
            </a:lvl4pPr>
            <a:lvl5pPr>
              <a:defRPr sz="1100"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D83F4DB9-F3B3-45BB-A461-0F1D40DF704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95869" y="3505411"/>
            <a:ext cx="1080262" cy="108000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 anchorCtr="0"/>
          <a:lstStyle>
            <a:lvl1pPr algn="ctr">
              <a:defRPr sz="1000">
                <a:solidFill>
                  <a:schemeClr val="bg1"/>
                </a:solidFill>
                <a:latin typeface="+mj-lt"/>
              </a:defRPr>
            </a:lvl1pPr>
            <a:lvl2pPr>
              <a:defRPr sz="1100">
                <a:latin typeface="+mj-lt"/>
              </a:defRPr>
            </a:lvl2pPr>
            <a:lvl3pPr>
              <a:defRPr sz="1100">
                <a:latin typeface="+mj-lt"/>
              </a:defRPr>
            </a:lvl3pPr>
            <a:lvl4pPr>
              <a:defRPr sz="1100">
                <a:latin typeface="+mj-lt"/>
              </a:defRPr>
            </a:lvl4pPr>
            <a:lvl5pPr>
              <a:defRPr sz="1100"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F93C861C-B336-9764-64C5-3C533216B23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09927" y="3505411"/>
            <a:ext cx="1080262" cy="108000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 anchorCtr="0"/>
          <a:lstStyle>
            <a:lvl1pPr algn="ctr">
              <a:defRPr sz="1000">
                <a:solidFill>
                  <a:schemeClr val="bg1"/>
                </a:solidFill>
                <a:latin typeface="+mj-lt"/>
              </a:defRPr>
            </a:lvl1pPr>
            <a:lvl2pPr>
              <a:defRPr sz="1100">
                <a:latin typeface="+mj-lt"/>
              </a:defRPr>
            </a:lvl2pPr>
            <a:lvl3pPr>
              <a:defRPr sz="1100">
                <a:latin typeface="+mj-lt"/>
              </a:defRPr>
            </a:lvl3pPr>
            <a:lvl4pPr>
              <a:defRPr sz="1100">
                <a:latin typeface="+mj-lt"/>
              </a:defRPr>
            </a:lvl4pPr>
            <a:lvl5pPr>
              <a:defRPr sz="1100"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C0B399A5-C29F-0432-C9C2-C32091C5A51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412001" y="3669913"/>
            <a:ext cx="2016000" cy="1111637"/>
          </a:xfrm>
        </p:spPr>
        <p:txBody>
          <a:bodyPr anchor="t" anchorCtr="0"/>
          <a:lstStyle>
            <a:lvl1pPr>
              <a:defRPr sz="1000"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Textplatzhalter 18">
            <a:extLst>
              <a:ext uri="{FF2B5EF4-FFF2-40B4-BE49-F238E27FC236}">
                <a16:creationId xmlns:a16="http://schemas.microsoft.com/office/drawing/2014/main" id="{2A32E1F1-91C1-28E5-4470-E63B01D2988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07867" y="2877238"/>
            <a:ext cx="1080263" cy="280373"/>
          </a:xfrm>
        </p:spPr>
        <p:txBody>
          <a:bodyPr lIns="72000" tIns="46800" rIns="72000" bIns="46800" anchor="b" anchorCtr="0"/>
          <a:lstStyle>
            <a:lvl1pPr algn="ctr">
              <a:lnSpc>
                <a:spcPct val="100000"/>
              </a:lnSpc>
              <a:spcBef>
                <a:spcPts val="0"/>
              </a:spcBef>
              <a:defRPr sz="1600" b="1"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Datum</a:t>
            </a:r>
          </a:p>
        </p:txBody>
      </p:sp>
      <p:sp>
        <p:nvSpPr>
          <p:cNvPr id="21" name="Textplatzhalter 18">
            <a:extLst>
              <a:ext uri="{FF2B5EF4-FFF2-40B4-BE49-F238E27FC236}">
                <a16:creationId xmlns:a16="http://schemas.microsoft.com/office/drawing/2014/main" id="{EFC43769-D635-D3AB-2D44-47B6C5F842D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67869" y="2877238"/>
            <a:ext cx="1080263" cy="280373"/>
          </a:xfrm>
        </p:spPr>
        <p:txBody>
          <a:bodyPr lIns="72000" tIns="46800" rIns="72000" bIns="46800" anchor="b" anchorCtr="0"/>
          <a:lstStyle>
            <a:lvl1pPr algn="ctr">
              <a:lnSpc>
                <a:spcPct val="100000"/>
              </a:lnSpc>
              <a:spcBef>
                <a:spcPts val="0"/>
              </a:spcBef>
              <a:defRPr sz="1600" b="1"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Datum</a:t>
            </a:r>
          </a:p>
        </p:txBody>
      </p:sp>
      <p:sp>
        <p:nvSpPr>
          <p:cNvPr id="22" name="Textplatzhalter 18">
            <a:extLst>
              <a:ext uri="{FF2B5EF4-FFF2-40B4-BE49-F238E27FC236}">
                <a16:creationId xmlns:a16="http://schemas.microsoft.com/office/drawing/2014/main" id="{AE48ED5B-50AE-B7A0-5994-7030BD8B98B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027494" y="2884334"/>
            <a:ext cx="1080263" cy="280373"/>
          </a:xfrm>
        </p:spPr>
        <p:txBody>
          <a:bodyPr lIns="72000" tIns="46800" rIns="72000" bIns="46800" anchor="b" anchorCtr="0"/>
          <a:lstStyle>
            <a:lvl1pPr algn="ctr">
              <a:lnSpc>
                <a:spcPct val="100000"/>
              </a:lnSpc>
              <a:spcBef>
                <a:spcPts val="0"/>
              </a:spcBef>
              <a:defRPr sz="1600" b="1"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Datum</a:t>
            </a:r>
          </a:p>
        </p:txBody>
      </p:sp>
      <p:sp>
        <p:nvSpPr>
          <p:cNvPr id="23" name="Textplatzhalter 18">
            <a:extLst>
              <a:ext uri="{FF2B5EF4-FFF2-40B4-BE49-F238E27FC236}">
                <a16:creationId xmlns:a16="http://schemas.microsoft.com/office/drawing/2014/main" id="{5B1EE822-C1A4-31B5-B21B-24A58925AA2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25881" y="1328668"/>
            <a:ext cx="1986119" cy="920502"/>
          </a:xfrm>
        </p:spPr>
        <p:txBody>
          <a:bodyPr anchor="t" anchorCtr="0"/>
          <a:lstStyle>
            <a:lvl1pPr>
              <a:defRPr sz="100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4" name="Textplatzhalter 18">
            <a:extLst>
              <a:ext uri="{FF2B5EF4-FFF2-40B4-BE49-F238E27FC236}">
                <a16:creationId xmlns:a16="http://schemas.microsoft.com/office/drawing/2014/main" id="{7BB11EAB-6D0D-F36A-037D-DEE35A4BD29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10938" y="3669913"/>
            <a:ext cx="1929062" cy="1107514"/>
          </a:xfrm>
        </p:spPr>
        <p:txBody>
          <a:bodyPr anchor="t" anchorCtr="0"/>
          <a:lstStyle>
            <a:lvl1pPr>
              <a:defRPr sz="100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2BD326E-7990-8D74-8721-CF49B060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93582B3D-27A3-29A2-CA95-B5F5E2F4AF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5667374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7916995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_Ablau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DFA9075-91A8-61A2-3D52-CE9C3532BB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9100" y="1491750"/>
            <a:ext cx="2628900" cy="431800"/>
          </a:xfrm>
          <a:prstGeom prst="homePlate">
            <a:avLst/>
          </a:prstGeom>
          <a:solidFill>
            <a:schemeClr val="accent4"/>
          </a:solidFill>
        </p:spPr>
        <p:txBody>
          <a:bodyPr lIns="72000" tIns="72000" rIns="72000" bIns="72000" anchor="ctr" anchorCtr="0"/>
          <a:lstStyle>
            <a:lvl1pPr>
              <a:defRPr sz="1400" b="1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de-DE"/>
              <a:t>Mastertextformat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3C78787E-BA43-E463-307E-855293E26D4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91921" y="1494926"/>
            <a:ext cx="2628900" cy="431800"/>
          </a:xfrm>
          <a:prstGeom prst="homePlate">
            <a:avLst/>
          </a:prstGeom>
          <a:solidFill>
            <a:schemeClr val="accent4"/>
          </a:solidFill>
        </p:spPr>
        <p:txBody>
          <a:bodyPr lIns="72000" tIns="72000" rIns="72000" bIns="72000" anchor="ctr" anchorCtr="0"/>
          <a:lstStyle>
            <a:lvl1pPr>
              <a:defRPr sz="1400" b="1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de-DE"/>
              <a:t>Mastertextformat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6F7823DA-C60F-721C-E28A-96F24FF2A5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64743" y="1491750"/>
            <a:ext cx="2618895" cy="431800"/>
          </a:xfrm>
          <a:prstGeom prst="homePlate">
            <a:avLst/>
          </a:prstGeom>
          <a:solidFill>
            <a:schemeClr val="accent4"/>
          </a:solidFill>
        </p:spPr>
        <p:txBody>
          <a:bodyPr lIns="72000" tIns="72000" rIns="72000" bIns="72000" anchor="ctr" anchorCtr="0"/>
          <a:lstStyle>
            <a:lvl1pPr>
              <a:defRPr sz="1400" b="1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de-DE"/>
              <a:t>Mastertextformat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F91FBF71-7ACB-B415-933C-74044DAD0C6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19100" y="2071504"/>
            <a:ext cx="2628900" cy="2497456"/>
          </a:xfrm>
        </p:spPr>
        <p:txBody>
          <a:bodyPr lIns="72000" tIns="0" rIns="72000" bIns="0"/>
          <a:lstStyle>
            <a:lvl1pPr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BA642D89-DF8C-CB85-B2A2-C3F2922C8B7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91921" y="2067694"/>
            <a:ext cx="2628900" cy="2497456"/>
          </a:xfrm>
        </p:spPr>
        <p:txBody>
          <a:bodyPr lIns="72000" tIns="0" rIns="72000" bIns="0"/>
          <a:lstStyle>
            <a:lvl1pPr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5" name="Textplatzhalter 12">
            <a:extLst>
              <a:ext uri="{FF2B5EF4-FFF2-40B4-BE49-F238E27FC236}">
                <a16:creationId xmlns:a16="http://schemas.microsoft.com/office/drawing/2014/main" id="{A92583C1-726D-D928-6F97-5BA1CF2E4DD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64742" y="2071504"/>
            <a:ext cx="2618896" cy="2497456"/>
          </a:xfrm>
        </p:spPr>
        <p:txBody>
          <a:bodyPr lIns="72000" tIns="0" rIns="72000" bIns="0"/>
          <a:lstStyle>
            <a:lvl1pPr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6E2FECD6-1278-B1C9-F6C1-A6FC7FD051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9261EE5B-3126-3822-1AC2-B7ED6CD478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5667374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4243775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_Ablau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197C55B3-3DA4-CD29-EA5A-9407EF8624B5}"/>
              </a:ext>
            </a:extLst>
          </p:cNvPr>
          <p:cNvCxnSpPr>
            <a:cxnSpLocks/>
          </p:cNvCxnSpPr>
          <p:nvPr userDrawn="1"/>
        </p:nvCxnSpPr>
        <p:spPr>
          <a:xfrm>
            <a:off x="1479426" y="3272930"/>
            <a:ext cx="7341046" cy="18900"/>
          </a:xfrm>
          <a:prstGeom prst="straightConnector1">
            <a:avLst/>
          </a:prstGeom>
          <a:ln w="1270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Textplatzhalter 7">
            <a:extLst>
              <a:ext uri="{FF2B5EF4-FFF2-40B4-BE49-F238E27FC236}">
                <a16:creationId xmlns:a16="http://schemas.microsoft.com/office/drawing/2014/main" id="{F23562D4-C7DC-958D-34D3-7669F86751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2046" y="2290730"/>
            <a:ext cx="2616079" cy="338653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 sz="1200" b="1">
                <a:solidFill>
                  <a:schemeClr val="bg1"/>
                </a:solidFill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platzhalter 7">
            <a:extLst>
              <a:ext uri="{FF2B5EF4-FFF2-40B4-BE49-F238E27FC236}">
                <a16:creationId xmlns:a16="http://schemas.microsoft.com/office/drawing/2014/main" id="{BF4B752A-2E07-4E68-5DEE-562D092FC4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73188" y="2288406"/>
            <a:ext cx="2550578" cy="344153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 sz="1200" b="1">
                <a:solidFill>
                  <a:schemeClr val="bg1"/>
                </a:solidFill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5831F0CD-0D76-A980-0CC0-212B7EAEFF4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63883" y="2288406"/>
            <a:ext cx="2529760" cy="344153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 sz="1200" b="1">
                <a:solidFill>
                  <a:schemeClr val="bg1"/>
                </a:solidFill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8440A3E6-1302-5E5E-669F-C5C233135FF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19100" y="1278082"/>
            <a:ext cx="2619014" cy="756397"/>
          </a:xfrm>
        </p:spPr>
        <p:txBody>
          <a:bodyPr/>
          <a:lstStyle>
            <a:lvl1pPr>
              <a:defRPr sz="12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7" name="Bildplatzhalter 15">
            <a:extLst>
              <a:ext uri="{FF2B5EF4-FFF2-40B4-BE49-F238E27FC236}">
                <a16:creationId xmlns:a16="http://schemas.microsoft.com/office/drawing/2014/main" id="{EDB149C3-8036-B047-7BD8-3AECF6B83B1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378033" y="1278082"/>
            <a:ext cx="2545733" cy="756397"/>
          </a:xfrm>
        </p:spPr>
        <p:txBody>
          <a:bodyPr/>
          <a:lstStyle>
            <a:lvl1pPr>
              <a:defRPr sz="12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8" name="Bildplatzhalter 15">
            <a:extLst>
              <a:ext uri="{FF2B5EF4-FFF2-40B4-BE49-F238E27FC236}">
                <a16:creationId xmlns:a16="http://schemas.microsoft.com/office/drawing/2014/main" id="{4FE7147E-5392-A2AE-9961-E24D197D4D3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263685" y="1278082"/>
            <a:ext cx="2519954" cy="756397"/>
          </a:xfrm>
        </p:spPr>
        <p:txBody>
          <a:bodyPr/>
          <a:lstStyle>
            <a:lvl1pPr>
              <a:defRPr sz="12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1" name="Textplatzhalter 5">
            <a:extLst>
              <a:ext uri="{FF2B5EF4-FFF2-40B4-BE49-F238E27FC236}">
                <a16:creationId xmlns:a16="http://schemas.microsoft.com/office/drawing/2014/main" id="{4E563B89-E0A8-FE8B-8C74-8D0B765A416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320675" y="2874453"/>
            <a:ext cx="812543" cy="812346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 anchorCtr="0"/>
          <a:lstStyle>
            <a:lvl1pPr algn="ctr">
              <a:defRPr sz="800" b="1">
                <a:solidFill>
                  <a:schemeClr val="bg1"/>
                </a:solidFill>
                <a:latin typeface="+mj-lt"/>
              </a:defRPr>
            </a:lvl1pPr>
            <a:lvl2pPr>
              <a:defRPr sz="1100">
                <a:latin typeface="+mj-lt"/>
              </a:defRPr>
            </a:lvl2pPr>
            <a:lvl3pPr>
              <a:defRPr sz="1100">
                <a:latin typeface="+mj-lt"/>
              </a:defRPr>
            </a:lvl3pPr>
            <a:lvl4pPr>
              <a:defRPr sz="1100">
                <a:latin typeface="+mj-lt"/>
              </a:defRPr>
            </a:lvl4pPr>
            <a:lvl5pPr>
              <a:defRPr sz="1100"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Textplatzhalter 12">
            <a:extLst>
              <a:ext uri="{FF2B5EF4-FFF2-40B4-BE49-F238E27FC236}">
                <a16:creationId xmlns:a16="http://schemas.microsoft.com/office/drawing/2014/main" id="{A92583C1-726D-D928-6F97-5BA1CF2E4DD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801331" y="2822837"/>
            <a:ext cx="1325459" cy="863962"/>
          </a:xfrm>
          <a:solidFill>
            <a:schemeClr val="accent1"/>
          </a:solidFill>
        </p:spPr>
        <p:txBody>
          <a:bodyPr lIns="72000" tIns="72000" rIns="72000" bIns="72000" anchor="ctr" anchorCtr="0"/>
          <a:lstStyle>
            <a:lvl1pPr>
              <a:defRPr sz="800" b="1">
                <a:solidFill>
                  <a:srgbClr val="FFFFFF"/>
                </a:solidFill>
                <a:latin typeface="+mn-lt"/>
              </a:defRPr>
            </a:lvl1pPr>
            <a:lvl2pPr>
              <a:defRPr sz="800">
                <a:solidFill>
                  <a:srgbClr val="FFFFFF"/>
                </a:solidFill>
                <a:latin typeface="+mn-lt"/>
              </a:defRPr>
            </a:lvl2pPr>
            <a:lvl3pPr>
              <a:defRPr sz="800">
                <a:solidFill>
                  <a:srgbClr val="FFFFFF"/>
                </a:solidFill>
                <a:latin typeface="+mn-lt"/>
              </a:defRPr>
            </a:lvl3pPr>
            <a:lvl4pPr>
              <a:defRPr sz="800">
                <a:solidFill>
                  <a:srgbClr val="FFFFFF"/>
                </a:solidFill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Textplatzhalter 12">
            <a:extLst>
              <a:ext uri="{FF2B5EF4-FFF2-40B4-BE49-F238E27FC236}">
                <a16:creationId xmlns:a16="http://schemas.microsoft.com/office/drawing/2014/main" id="{C8686D96-5C13-D40B-8054-9E2740F87D6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644532" y="2833701"/>
            <a:ext cx="1325459" cy="863962"/>
          </a:xfrm>
          <a:solidFill>
            <a:schemeClr val="accent1"/>
          </a:solidFill>
        </p:spPr>
        <p:txBody>
          <a:bodyPr lIns="72000" tIns="72000" rIns="72000" bIns="72000" anchor="ctr" anchorCtr="0"/>
          <a:lstStyle>
            <a:lvl1pPr>
              <a:defRPr sz="800" b="1">
                <a:solidFill>
                  <a:srgbClr val="FFFFFF"/>
                </a:solidFill>
                <a:latin typeface="+mn-lt"/>
              </a:defRPr>
            </a:lvl1pPr>
            <a:lvl2pPr>
              <a:defRPr sz="800">
                <a:solidFill>
                  <a:srgbClr val="FFFFFF"/>
                </a:solidFill>
                <a:latin typeface="+mn-lt"/>
              </a:defRPr>
            </a:lvl2pPr>
            <a:lvl3pPr>
              <a:defRPr sz="800">
                <a:solidFill>
                  <a:srgbClr val="FFFFFF"/>
                </a:solidFill>
                <a:latin typeface="+mn-lt"/>
              </a:defRPr>
            </a:lvl3pPr>
            <a:lvl4pPr>
              <a:defRPr sz="800">
                <a:solidFill>
                  <a:srgbClr val="FFFFFF"/>
                </a:solidFill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4" name="Textplatzhalter 12">
            <a:extLst>
              <a:ext uri="{FF2B5EF4-FFF2-40B4-BE49-F238E27FC236}">
                <a16:creationId xmlns:a16="http://schemas.microsoft.com/office/drawing/2014/main" id="{0116EE2F-8CD8-76B8-1591-26B59D205AB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460602" y="3907360"/>
            <a:ext cx="1577512" cy="878622"/>
          </a:xfrm>
          <a:solidFill>
            <a:schemeClr val="accent4"/>
          </a:solidFill>
          <a:ln w="12700">
            <a:noFill/>
          </a:ln>
        </p:spPr>
        <p:txBody>
          <a:bodyPr lIns="72000" tIns="72000" rIns="72000" bIns="72000"/>
          <a:lstStyle>
            <a:lvl1pPr marL="0" indent="0">
              <a:buFont typeface="Arial" panose="020B0604020202020204" pitchFamily="34" charset="0"/>
              <a:buNone/>
              <a:defRPr sz="800" b="0">
                <a:solidFill>
                  <a:schemeClr val="tx1"/>
                </a:solidFill>
                <a:latin typeface="+mn-lt"/>
              </a:defRPr>
            </a:lvl1pPr>
            <a:lvl2pPr>
              <a:defRPr sz="800">
                <a:solidFill>
                  <a:srgbClr val="FFFFFF"/>
                </a:solidFill>
                <a:latin typeface="+mn-lt"/>
              </a:defRPr>
            </a:lvl2pPr>
            <a:lvl3pPr>
              <a:defRPr sz="800">
                <a:solidFill>
                  <a:srgbClr val="FFFFFF"/>
                </a:solidFill>
                <a:latin typeface="+mn-lt"/>
              </a:defRPr>
            </a:lvl3pPr>
            <a:lvl4pPr>
              <a:defRPr sz="800">
                <a:solidFill>
                  <a:srgbClr val="FFFFFF"/>
                </a:solidFill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7" name="Textplatzhalter 12">
            <a:extLst>
              <a:ext uri="{FF2B5EF4-FFF2-40B4-BE49-F238E27FC236}">
                <a16:creationId xmlns:a16="http://schemas.microsoft.com/office/drawing/2014/main" id="{EB6DCFFC-A129-1088-3661-BAFD6E02A8B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26235" y="2897705"/>
            <a:ext cx="812544" cy="782633"/>
          </a:xfrm>
          <a:noFill/>
        </p:spPr>
        <p:txBody>
          <a:bodyPr lIns="0" tIns="0" rIns="0" bIns="0" anchor="ctr" anchorCtr="0"/>
          <a:lstStyle>
            <a:lvl1pPr>
              <a:defRPr sz="800" b="1">
                <a:solidFill>
                  <a:schemeClr val="accent1"/>
                </a:solidFill>
                <a:latin typeface="+mn-lt"/>
              </a:defRPr>
            </a:lvl1pPr>
            <a:lvl2pPr>
              <a:defRPr sz="800">
                <a:solidFill>
                  <a:srgbClr val="FFFFFF"/>
                </a:solidFill>
                <a:latin typeface="+mn-lt"/>
              </a:defRPr>
            </a:lvl2pPr>
            <a:lvl3pPr>
              <a:defRPr sz="800">
                <a:solidFill>
                  <a:srgbClr val="FFFFFF"/>
                </a:solidFill>
                <a:latin typeface="+mn-lt"/>
              </a:defRPr>
            </a:lvl3pPr>
            <a:lvl4pPr>
              <a:defRPr sz="800">
                <a:solidFill>
                  <a:srgbClr val="FFFFFF"/>
                </a:solidFill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8" name="Textplatzhalter 12">
            <a:extLst>
              <a:ext uri="{FF2B5EF4-FFF2-40B4-BE49-F238E27FC236}">
                <a16:creationId xmlns:a16="http://schemas.microsoft.com/office/drawing/2014/main" id="{E7E9CC9D-8E3E-4FA6-7A38-16733B965D1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19099" y="3902927"/>
            <a:ext cx="812544" cy="863961"/>
          </a:xfrm>
          <a:noFill/>
        </p:spPr>
        <p:txBody>
          <a:bodyPr lIns="0" tIns="0" rIns="0" bIns="0" anchor="ctr" anchorCtr="0"/>
          <a:lstStyle>
            <a:lvl1pPr>
              <a:defRPr sz="800" b="1">
                <a:solidFill>
                  <a:schemeClr val="accent1"/>
                </a:solidFill>
                <a:latin typeface="+mn-lt"/>
              </a:defRPr>
            </a:lvl1pPr>
            <a:lvl2pPr>
              <a:defRPr sz="800">
                <a:solidFill>
                  <a:srgbClr val="FFFFFF"/>
                </a:solidFill>
                <a:latin typeface="+mn-lt"/>
              </a:defRPr>
            </a:lvl2pPr>
            <a:lvl3pPr>
              <a:defRPr sz="800">
                <a:solidFill>
                  <a:srgbClr val="FFFFFF"/>
                </a:solidFill>
                <a:latin typeface="+mn-lt"/>
              </a:defRPr>
            </a:lvl3pPr>
            <a:lvl4pPr>
              <a:defRPr sz="800">
                <a:solidFill>
                  <a:srgbClr val="FFFFFF"/>
                </a:solidFill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EFE7743C-0149-6AF9-F50A-05238A71F6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Inhalt / Kontext / Subheadline / Subheadline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F1E7B8B5-B695-B910-F535-B10529DE16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5667374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sp>
        <p:nvSpPr>
          <p:cNvPr id="12" name="Textplatzhalter 12">
            <a:extLst>
              <a:ext uri="{FF2B5EF4-FFF2-40B4-BE49-F238E27FC236}">
                <a16:creationId xmlns:a16="http://schemas.microsoft.com/office/drawing/2014/main" id="{BC76AEF4-130C-526F-753E-1FE90453725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378034" y="3902927"/>
            <a:ext cx="1577512" cy="878622"/>
          </a:xfrm>
          <a:solidFill>
            <a:schemeClr val="accent4"/>
          </a:solidFill>
          <a:ln w="12700">
            <a:noFill/>
          </a:ln>
        </p:spPr>
        <p:txBody>
          <a:bodyPr lIns="72000" tIns="72000" rIns="72000" bIns="72000"/>
          <a:lstStyle>
            <a:lvl1pPr marL="0" indent="0">
              <a:buFont typeface="Arial" panose="020B0604020202020204" pitchFamily="34" charset="0"/>
              <a:buNone/>
              <a:defRPr sz="800" b="0">
                <a:solidFill>
                  <a:schemeClr val="tx1"/>
                </a:solidFill>
                <a:latin typeface="+mn-lt"/>
              </a:defRPr>
            </a:lvl1pPr>
            <a:lvl2pPr>
              <a:defRPr sz="800">
                <a:solidFill>
                  <a:srgbClr val="FFFFFF"/>
                </a:solidFill>
                <a:latin typeface="+mn-lt"/>
              </a:defRPr>
            </a:lvl2pPr>
            <a:lvl3pPr>
              <a:defRPr sz="800">
                <a:solidFill>
                  <a:srgbClr val="FFFFFF"/>
                </a:solidFill>
                <a:latin typeface="+mn-lt"/>
              </a:defRPr>
            </a:lvl3pPr>
            <a:lvl4pPr>
              <a:defRPr sz="800">
                <a:solidFill>
                  <a:srgbClr val="FFFFFF"/>
                </a:solidFill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5DA708AC-5B2C-70E0-4EAB-E1842D699FE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292080" y="3898805"/>
            <a:ext cx="1577512" cy="878622"/>
          </a:xfrm>
          <a:solidFill>
            <a:schemeClr val="accent4"/>
          </a:solidFill>
          <a:ln w="12700">
            <a:noFill/>
          </a:ln>
        </p:spPr>
        <p:txBody>
          <a:bodyPr lIns="72000" tIns="72000" rIns="72000" bIns="72000"/>
          <a:lstStyle>
            <a:lvl1pPr marL="0" indent="0">
              <a:buFont typeface="Arial" panose="020B0604020202020204" pitchFamily="34" charset="0"/>
              <a:buNone/>
              <a:defRPr sz="800" b="0">
                <a:solidFill>
                  <a:schemeClr val="tx1"/>
                </a:solidFill>
                <a:latin typeface="+mn-lt"/>
              </a:defRPr>
            </a:lvl1pPr>
            <a:lvl2pPr>
              <a:defRPr sz="800">
                <a:solidFill>
                  <a:srgbClr val="FFFFFF"/>
                </a:solidFill>
                <a:latin typeface="+mn-lt"/>
              </a:defRPr>
            </a:lvl2pPr>
            <a:lvl3pPr>
              <a:defRPr sz="800">
                <a:solidFill>
                  <a:srgbClr val="FFFFFF"/>
                </a:solidFill>
                <a:latin typeface="+mn-lt"/>
              </a:defRPr>
            </a:lvl3pPr>
            <a:lvl4pPr>
              <a:defRPr sz="800">
                <a:solidFill>
                  <a:srgbClr val="FFFFFF"/>
                </a:solidFill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platzhalter 12">
            <a:extLst>
              <a:ext uri="{FF2B5EF4-FFF2-40B4-BE49-F238E27FC236}">
                <a16:creationId xmlns:a16="http://schemas.microsoft.com/office/drawing/2014/main" id="{E141BA2F-837E-B66B-021B-01D55B109BF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206126" y="3893493"/>
            <a:ext cx="1577512" cy="878622"/>
          </a:xfrm>
          <a:solidFill>
            <a:schemeClr val="accent4"/>
          </a:solidFill>
          <a:ln w="12700">
            <a:noFill/>
          </a:ln>
        </p:spPr>
        <p:txBody>
          <a:bodyPr lIns="72000" tIns="72000" rIns="72000" bIns="72000"/>
          <a:lstStyle>
            <a:lvl1pPr marL="0" indent="0">
              <a:buFont typeface="Arial" panose="020B0604020202020204" pitchFamily="34" charset="0"/>
              <a:buNone/>
              <a:defRPr sz="800" b="0">
                <a:solidFill>
                  <a:schemeClr val="tx1"/>
                </a:solidFill>
                <a:latin typeface="+mn-lt"/>
              </a:defRPr>
            </a:lvl1pPr>
            <a:lvl2pPr>
              <a:defRPr sz="800">
                <a:solidFill>
                  <a:srgbClr val="FFFFFF"/>
                </a:solidFill>
                <a:latin typeface="+mn-lt"/>
              </a:defRPr>
            </a:lvl2pPr>
            <a:lvl3pPr>
              <a:defRPr sz="800">
                <a:solidFill>
                  <a:srgbClr val="FFFFFF"/>
                </a:solidFill>
                <a:latin typeface="+mn-lt"/>
              </a:defRPr>
            </a:lvl3pPr>
            <a:lvl4pPr>
              <a:defRPr sz="800">
                <a:solidFill>
                  <a:srgbClr val="FFFFFF"/>
                </a:solidFill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315697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_Ablau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SmartArt-Platzhalter 4">
            <a:extLst>
              <a:ext uri="{FF2B5EF4-FFF2-40B4-BE49-F238E27FC236}">
                <a16:creationId xmlns:a16="http://schemas.microsoft.com/office/drawing/2014/main" id="{9E760773-A815-1CDE-1764-C35DDB927A53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419099" y="1485900"/>
            <a:ext cx="8374544" cy="3295650"/>
          </a:xfrm>
        </p:spPr>
        <p:txBody>
          <a:bodyPr/>
          <a:lstStyle/>
          <a:p>
            <a:r>
              <a:rPr lang="de-DE"/>
              <a:t>Klicken Sie auf das Symbol, um die SmartArt-Grafik hinzuzufügen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9832BC81-22FD-8885-EC60-914FDA2B5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6ECD3267-A84A-FF2E-D15B-DE577DA4A3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5667374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3903012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schlussfolie_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CC46A5F8-DC18-1C2F-2F99-B4A9818DC56F}"/>
              </a:ext>
            </a:extLst>
          </p:cNvPr>
          <p:cNvSpPr/>
          <p:nvPr userDrawn="1"/>
        </p:nvSpPr>
        <p:spPr>
          <a:xfrm>
            <a:off x="0" y="0"/>
            <a:ext cx="9175229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itel 13">
            <a:extLst>
              <a:ext uri="{FF2B5EF4-FFF2-40B4-BE49-F238E27FC236}">
                <a16:creationId xmlns:a16="http://schemas.microsoft.com/office/drawing/2014/main" id="{A9788801-D057-A9AE-4113-D353F5A24252}"/>
              </a:ext>
            </a:extLst>
          </p:cNvPr>
          <p:cNvSpPr txBox="1">
            <a:spLocks/>
          </p:cNvSpPr>
          <p:nvPr userDrawn="1"/>
        </p:nvSpPr>
        <p:spPr>
          <a:xfrm>
            <a:off x="414173" y="1923678"/>
            <a:ext cx="8315654" cy="2456656"/>
          </a:xfrm>
          <a:prstGeom prst="rect">
            <a:avLst/>
          </a:prstGeom>
        </p:spPr>
        <p:txBody>
          <a:bodyPr vert="horz" lIns="0" tIns="36000" rIns="0" bIns="36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+mj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Textplatzhalter 13">
            <a:extLst>
              <a:ext uri="{FF2B5EF4-FFF2-40B4-BE49-F238E27FC236}">
                <a16:creationId xmlns:a16="http://schemas.microsoft.com/office/drawing/2014/main" id="{D52CB9BA-750D-838A-7330-B65992D453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2395" y="3391689"/>
            <a:ext cx="2484000" cy="900000"/>
          </a:xfrm>
        </p:spPr>
        <p:txBody>
          <a:bodyPr tIns="36000" bIns="36000" anchor="t" anchorCtr="0"/>
          <a:lstStyle>
            <a:lvl1pPr>
              <a:lnSpc>
                <a:spcPct val="110000"/>
              </a:lnSpc>
              <a:spcBef>
                <a:spcPts val="600"/>
              </a:spcBef>
              <a:defRPr sz="1400">
                <a:solidFill>
                  <a:schemeClr val="bg1"/>
                </a:solidFill>
                <a:effectLst/>
                <a:latin typeface="+mn-lt"/>
                <a:ea typeface="Segoe UI Black" panose="020B0A02040204020203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Titel 13">
            <a:extLst>
              <a:ext uri="{FF2B5EF4-FFF2-40B4-BE49-F238E27FC236}">
                <a16:creationId xmlns:a16="http://schemas.microsoft.com/office/drawing/2014/main" id="{D2063C15-3818-5682-F99B-3B454B2B76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630" y="365873"/>
            <a:ext cx="6381369" cy="2133869"/>
          </a:xfrm>
          <a:prstGeom prst="rect">
            <a:avLst/>
          </a:prstGeom>
        </p:spPr>
        <p:txBody>
          <a:bodyPr vert="horz" lIns="0" tIns="36000" rIns="0" bIns="36000" rtlCol="0" anchor="t" anchorCtr="0">
            <a:noAutofit/>
          </a:bodyPr>
          <a:lstStyle>
            <a:lvl1pPr algn="l" defTabSz="914400" rtl="0" eaLnBrk="1" latinLnBrk="0" hangingPunct="1">
              <a:lnSpc>
                <a:spcPct val="88000"/>
              </a:lnSpc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Mastertitelformat bearbeiten</a:t>
            </a:r>
            <a:br>
              <a:rPr lang="de-DE"/>
            </a:br>
            <a:endParaRPr lang="de-DE"/>
          </a:p>
        </p:txBody>
      </p:sp>
      <p:pic>
        <p:nvPicPr>
          <p:cNvPr id="5" name="Grafik 4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3A441814-88A7-F303-7771-2CDAF3C44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27" y="360363"/>
            <a:ext cx="1438511" cy="807534"/>
          </a:xfrm>
          <a:prstGeom prst="rect">
            <a:avLst/>
          </a:prstGeom>
        </p:spPr>
      </p:pic>
      <p:sp>
        <p:nvSpPr>
          <p:cNvPr id="8" name="Textplatzhalter 13">
            <a:extLst>
              <a:ext uri="{FF2B5EF4-FFF2-40B4-BE49-F238E27FC236}">
                <a16:creationId xmlns:a16="http://schemas.microsoft.com/office/drawing/2014/main" id="{6E1EACBE-AA57-698B-BD24-975061D903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55185" y="3391689"/>
            <a:ext cx="2484000" cy="900000"/>
          </a:xfrm>
        </p:spPr>
        <p:txBody>
          <a:bodyPr tIns="36000" bIns="36000" anchor="t" anchorCtr="0"/>
          <a:lstStyle>
            <a:lvl1pPr>
              <a:lnSpc>
                <a:spcPct val="110000"/>
              </a:lnSpc>
              <a:spcBef>
                <a:spcPts val="600"/>
              </a:spcBef>
              <a:defRPr sz="1400">
                <a:solidFill>
                  <a:schemeClr val="bg1"/>
                </a:solidFill>
                <a:effectLst/>
                <a:latin typeface="+mn-lt"/>
                <a:ea typeface="Segoe UI Black" panose="020B0A02040204020203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platzhalter 13">
            <a:extLst>
              <a:ext uri="{FF2B5EF4-FFF2-40B4-BE49-F238E27FC236}">
                <a16:creationId xmlns:a16="http://schemas.microsoft.com/office/drawing/2014/main" id="{7DFCAB52-1ACC-7D79-3488-BDCD7D61DB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84587" y="3399942"/>
            <a:ext cx="2484000" cy="900000"/>
          </a:xfrm>
        </p:spPr>
        <p:txBody>
          <a:bodyPr tIns="36000" bIns="36000" anchor="t" anchorCtr="0"/>
          <a:lstStyle>
            <a:lvl1pPr>
              <a:lnSpc>
                <a:spcPct val="110000"/>
              </a:lnSpc>
              <a:spcBef>
                <a:spcPts val="600"/>
              </a:spcBef>
              <a:defRPr sz="1400">
                <a:solidFill>
                  <a:schemeClr val="bg1"/>
                </a:solidFill>
                <a:effectLst/>
                <a:latin typeface="+mn-lt"/>
                <a:ea typeface="Segoe UI Black" panose="020B0A02040204020203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EF3BA678-5428-2DD9-01CE-3D815647D22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2247" y="4380334"/>
            <a:ext cx="8361391" cy="298043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DigitalAgentur Brandenburg GmbH </a:t>
            </a:r>
            <a:r>
              <a:rPr lang="de-DE" sz="1600" b="0" i="0">
                <a:solidFill>
                  <a:schemeClr val="bg1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|</a:t>
            </a:r>
            <a:r>
              <a:rPr lang="de-DE"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Schiffbauergasse 14 </a:t>
            </a:r>
            <a:r>
              <a:rPr lang="de-DE" sz="1600" b="0" i="0">
                <a:solidFill>
                  <a:schemeClr val="bg1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|</a:t>
            </a:r>
            <a:r>
              <a:rPr lang="de-DE"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14467 Potsdam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43311F4-F82D-0D3F-C6A3-930D22674780}"/>
              </a:ext>
            </a:extLst>
          </p:cNvPr>
          <p:cNvSpPr txBox="1"/>
          <p:nvPr userDrawn="1"/>
        </p:nvSpPr>
        <p:spPr>
          <a:xfrm>
            <a:off x="448917" y="4781550"/>
            <a:ext cx="8351655" cy="15388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/>
          <a:p>
            <a:r>
              <a:rPr lang="de-DE" sz="1000" b="0" i="0">
                <a:solidFill>
                  <a:schemeClr val="bg1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Gefördert durch das Ministerium für Wirtschaft, Arbeit und Energie des Landes Brandenburg</a:t>
            </a:r>
            <a:endParaRPr lang="de-DE" sz="100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21733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bschlussfolie_B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CC46A5F8-DC18-1C2F-2F99-B4A9818DC56F}"/>
              </a:ext>
            </a:extLst>
          </p:cNvPr>
          <p:cNvSpPr/>
          <p:nvPr userDrawn="1"/>
        </p:nvSpPr>
        <p:spPr>
          <a:xfrm>
            <a:off x="0" y="0"/>
            <a:ext cx="9175229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itel 13">
            <a:extLst>
              <a:ext uri="{FF2B5EF4-FFF2-40B4-BE49-F238E27FC236}">
                <a16:creationId xmlns:a16="http://schemas.microsoft.com/office/drawing/2014/main" id="{A9788801-D057-A9AE-4113-D353F5A24252}"/>
              </a:ext>
            </a:extLst>
          </p:cNvPr>
          <p:cNvSpPr txBox="1">
            <a:spLocks/>
          </p:cNvSpPr>
          <p:nvPr userDrawn="1"/>
        </p:nvSpPr>
        <p:spPr>
          <a:xfrm>
            <a:off x="414173" y="1923678"/>
            <a:ext cx="8315654" cy="2456656"/>
          </a:xfrm>
          <a:prstGeom prst="rect">
            <a:avLst/>
          </a:prstGeom>
        </p:spPr>
        <p:txBody>
          <a:bodyPr vert="horz" lIns="0" tIns="36000" rIns="0" bIns="36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+mj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" name="Titel 13">
            <a:extLst>
              <a:ext uri="{FF2B5EF4-FFF2-40B4-BE49-F238E27FC236}">
                <a16:creationId xmlns:a16="http://schemas.microsoft.com/office/drawing/2014/main" id="{D2063C15-3818-5682-F99B-3B454B2B7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630" y="365872"/>
            <a:ext cx="6381369" cy="2637877"/>
          </a:xfrm>
          <a:prstGeom prst="rect">
            <a:avLst/>
          </a:prstGeom>
        </p:spPr>
        <p:txBody>
          <a:bodyPr vert="horz" lIns="0" tIns="36000" rIns="0" bIns="36000" rtlCol="0" anchor="t" anchorCtr="0">
            <a:noAutofit/>
          </a:bodyPr>
          <a:lstStyle>
            <a:lvl1pPr algn="l" defTabSz="914400" rtl="0" eaLnBrk="1" latinLnBrk="0" hangingPunct="1">
              <a:lnSpc>
                <a:spcPct val="88000"/>
              </a:lnSpc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Mastertitelformat bearbeiten</a:t>
            </a:r>
          </a:p>
        </p:txBody>
      </p:sp>
      <p:pic>
        <p:nvPicPr>
          <p:cNvPr id="5" name="Grafik 4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3A441814-88A7-F303-7771-2CDAF3C44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27" y="360363"/>
            <a:ext cx="1438511" cy="807534"/>
          </a:xfrm>
          <a:prstGeom prst="rect">
            <a:avLst/>
          </a:prstGeom>
        </p:spPr>
      </p:pic>
      <p:sp>
        <p:nvSpPr>
          <p:cNvPr id="4" name="Textplatzhalter 13">
            <a:extLst>
              <a:ext uri="{FF2B5EF4-FFF2-40B4-BE49-F238E27FC236}">
                <a16:creationId xmlns:a16="http://schemas.microsoft.com/office/drawing/2014/main" id="{5C8601E7-992D-7F93-AFDC-1F3951DD24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2395" y="3391689"/>
            <a:ext cx="2484000" cy="900000"/>
          </a:xfrm>
        </p:spPr>
        <p:txBody>
          <a:bodyPr tIns="36000" bIns="36000" anchor="t" anchorCtr="0"/>
          <a:lstStyle>
            <a:lvl1pPr>
              <a:lnSpc>
                <a:spcPct val="110000"/>
              </a:lnSpc>
              <a:spcBef>
                <a:spcPts val="600"/>
              </a:spcBef>
              <a:defRPr sz="1400">
                <a:solidFill>
                  <a:schemeClr val="bg1"/>
                </a:solidFill>
                <a:effectLst/>
                <a:latin typeface="+mn-lt"/>
                <a:ea typeface="Segoe UI Black" panose="020B0A02040204020203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13">
            <a:extLst>
              <a:ext uri="{FF2B5EF4-FFF2-40B4-BE49-F238E27FC236}">
                <a16:creationId xmlns:a16="http://schemas.microsoft.com/office/drawing/2014/main" id="{D8045DBF-5688-D76F-DBFB-FC6447962E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55185" y="3391689"/>
            <a:ext cx="2484000" cy="900000"/>
          </a:xfrm>
        </p:spPr>
        <p:txBody>
          <a:bodyPr tIns="36000" bIns="36000" anchor="t" anchorCtr="0"/>
          <a:lstStyle>
            <a:lvl1pPr>
              <a:lnSpc>
                <a:spcPct val="110000"/>
              </a:lnSpc>
              <a:spcBef>
                <a:spcPts val="600"/>
              </a:spcBef>
              <a:defRPr sz="1400">
                <a:solidFill>
                  <a:schemeClr val="bg1"/>
                </a:solidFill>
                <a:effectLst/>
                <a:latin typeface="+mn-lt"/>
                <a:ea typeface="Segoe UI Black" panose="020B0A02040204020203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4C9B9FD0-C5E7-F5F4-A5CE-E0E691F56BD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2247" y="4380334"/>
            <a:ext cx="8361391" cy="298043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DigitalAgentur Brandenburg GmbH </a:t>
            </a:r>
            <a:r>
              <a:rPr lang="de-DE" sz="1600" b="0" i="0">
                <a:solidFill>
                  <a:schemeClr val="bg1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|</a:t>
            </a:r>
            <a:r>
              <a:rPr lang="de-DE"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Schiffbauergasse 14 </a:t>
            </a:r>
            <a:r>
              <a:rPr lang="de-DE" sz="1600" b="0" i="0">
                <a:solidFill>
                  <a:schemeClr val="bg1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|</a:t>
            </a:r>
            <a:r>
              <a:rPr lang="de-DE"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14467 Potsdam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83D929AE-0A49-3989-EE3E-CC4854B5D378}"/>
              </a:ext>
            </a:extLst>
          </p:cNvPr>
          <p:cNvSpPr txBox="1"/>
          <p:nvPr userDrawn="1"/>
        </p:nvSpPr>
        <p:spPr>
          <a:xfrm>
            <a:off x="448917" y="4781550"/>
            <a:ext cx="8351655" cy="15388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/>
          <a:p>
            <a:r>
              <a:rPr lang="de-DE" sz="1000" b="0" i="0">
                <a:solidFill>
                  <a:schemeClr val="bg1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Gefördert durch das Ministerium für Wirtschaft, Arbeit und Energie des Landes Brandenburg</a:t>
            </a:r>
            <a:endParaRPr lang="de-DE" sz="100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45484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bschlussfolie_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CC46A5F8-DC18-1C2F-2F99-B4A9818DC56F}"/>
              </a:ext>
            </a:extLst>
          </p:cNvPr>
          <p:cNvSpPr/>
          <p:nvPr userDrawn="1"/>
        </p:nvSpPr>
        <p:spPr>
          <a:xfrm>
            <a:off x="0" y="0"/>
            <a:ext cx="9175229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itel 13">
            <a:extLst>
              <a:ext uri="{FF2B5EF4-FFF2-40B4-BE49-F238E27FC236}">
                <a16:creationId xmlns:a16="http://schemas.microsoft.com/office/drawing/2014/main" id="{A9788801-D057-A9AE-4113-D353F5A24252}"/>
              </a:ext>
            </a:extLst>
          </p:cNvPr>
          <p:cNvSpPr txBox="1">
            <a:spLocks/>
          </p:cNvSpPr>
          <p:nvPr userDrawn="1"/>
        </p:nvSpPr>
        <p:spPr>
          <a:xfrm>
            <a:off x="414173" y="1923678"/>
            <a:ext cx="8315654" cy="2456656"/>
          </a:xfrm>
          <a:prstGeom prst="rect">
            <a:avLst/>
          </a:prstGeom>
        </p:spPr>
        <p:txBody>
          <a:bodyPr vert="horz" lIns="0" tIns="36000" rIns="0" bIns="36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+mj-cs"/>
              </a:defRPr>
            </a:lvl1pPr>
          </a:lstStyle>
          <a:p>
            <a:pPr>
              <a:defRPr/>
            </a:pPr>
            <a:endParaRPr lang="de-DE"/>
          </a:p>
        </p:txBody>
      </p:sp>
      <p:pic>
        <p:nvPicPr>
          <p:cNvPr id="5" name="Grafik 4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3A441814-88A7-F303-7771-2CDAF3C44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27" y="360363"/>
            <a:ext cx="1438511" cy="807534"/>
          </a:xfrm>
          <a:prstGeom prst="rect">
            <a:avLst/>
          </a:prstGeom>
        </p:spPr>
      </p:pic>
      <p:sp>
        <p:nvSpPr>
          <p:cNvPr id="4" name="Textplatzhalter 13">
            <a:extLst>
              <a:ext uri="{FF2B5EF4-FFF2-40B4-BE49-F238E27FC236}">
                <a16:creationId xmlns:a16="http://schemas.microsoft.com/office/drawing/2014/main" id="{6F352E6B-9793-C60D-DAA6-E27BB98DC1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2395" y="3391689"/>
            <a:ext cx="2484000" cy="900000"/>
          </a:xfrm>
        </p:spPr>
        <p:txBody>
          <a:bodyPr tIns="36000" bIns="36000" anchor="t" anchorCtr="0"/>
          <a:lstStyle>
            <a:lvl1pPr>
              <a:lnSpc>
                <a:spcPct val="110000"/>
              </a:lnSpc>
              <a:spcBef>
                <a:spcPts val="600"/>
              </a:spcBef>
              <a:defRPr sz="1400">
                <a:solidFill>
                  <a:schemeClr val="bg1"/>
                </a:solidFill>
                <a:effectLst/>
                <a:latin typeface="+mn-lt"/>
                <a:ea typeface="Segoe UI Black" panose="020B0A02040204020203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itel 13">
            <a:extLst>
              <a:ext uri="{FF2B5EF4-FFF2-40B4-BE49-F238E27FC236}">
                <a16:creationId xmlns:a16="http://schemas.microsoft.com/office/drawing/2014/main" id="{1F74EABB-3A86-5957-0B0A-0EF9D358EF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630" y="365873"/>
            <a:ext cx="6381369" cy="2133869"/>
          </a:xfrm>
          <a:prstGeom prst="rect">
            <a:avLst/>
          </a:prstGeom>
        </p:spPr>
        <p:txBody>
          <a:bodyPr vert="horz" lIns="0" tIns="36000" rIns="0" bIns="36000" rtlCol="0" anchor="t" anchorCtr="0">
            <a:noAutofit/>
          </a:bodyPr>
          <a:lstStyle>
            <a:lvl1pPr algn="l" defTabSz="914400" rtl="0" eaLnBrk="1" latinLnBrk="0" hangingPunct="1">
              <a:lnSpc>
                <a:spcPct val="88000"/>
              </a:lnSpc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Mastertitelformat bearbeiten</a:t>
            </a:r>
            <a:br>
              <a:rPr lang="de-DE"/>
            </a:br>
            <a:endParaRPr lang="de-DE"/>
          </a:p>
        </p:txBody>
      </p:sp>
      <p:sp>
        <p:nvSpPr>
          <p:cNvPr id="10" name="Textplatzhalter 13">
            <a:extLst>
              <a:ext uri="{FF2B5EF4-FFF2-40B4-BE49-F238E27FC236}">
                <a16:creationId xmlns:a16="http://schemas.microsoft.com/office/drawing/2014/main" id="{A36751E8-7617-8070-3BF3-1336F1A41A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55185" y="3391689"/>
            <a:ext cx="2484000" cy="900000"/>
          </a:xfrm>
        </p:spPr>
        <p:txBody>
          <a:bodyPr tIns="36000" bIns="36000" anchor="t" anchorCtr="0"/>
          <a:lstStyle>
            <a:lvl1pPr>
              <a:lnSpc>
                <a:spcPct val="110000"/>
              </a:lnSpc>
              <a:spcBef>
                <a:spcPts val="600"/>
              </a:spcBef>
              <a:defRPr sz="1400">
                <a:solidFill>
                  <a:schemeClr val="bg1"/>
                </a:solidFill>
                <a:effectLst/>
                <a:latin typeface="+mn-lt"/>
                <a:ea typeface="Segoe UI Black" panose="020B0A02040204020203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platzhalter 13">
            <a:extLst>
              <a:ext uri="{FF2B5EF4-FFF2-40B4-BE49-F238E27FC236}">
                <a16:creationId xmlns:a16="http://schemas.microsoft.com/office/drawing/2014/main" id="{71EB98F5-02E9-7085-5FB4-FF69DDA8C8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84587" y="3399942"/>
            <a:ext cx="2484000" cy="900000"/>
          </a:xfrm>
        </p:spPr>
        <p:txBody>
          <a:bodyPr tIns="36000" bIns="36000" anchor="t" anchorCtr="0"/>
          <a:lstStyle>
            <a:lvl1pPr>
              <a:lnSpc>
                <a:spcPct val="110000"/>
              </a:lnSpc>
              <a:spcBef>
                <a:spcPts val="600"/>
              </a:spcBef>
              <a:defRPr sz="1400">
                <a:solidFill>
                  <a:schemeClr val="bg1"/>
                </a:solidFill>
                <a:effectLst/>
                <a:latin typeface="+mn-lt"/>
                <a:ea typeface="Segoe UI Black" panose="020B0A02040204020203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7318BBAF-9950-707C-EDA5-1D6D3CEA6EC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2247" y="4380334"/>
            <a:ext cx="8361391" cy="298043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DigitalAgentur Brandenburg GmbH </a:t>
            </a:r>
            <a:r>
              <a:rPr lang="de-DE" sz="1600" b="0" i="0">
                <a:solidFill>
                  <a:schemeClr val="bg1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|</a:t>
            </a:r>
            <a:r>
              <a:rPr lang="de-DE"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Schiffbauergasse 14 </a:t>
            </a:r>
            <a:r>
              <a:rPr lang="de-DE" sz="1600" b="0" i="0">
                <a:solidFill>
                  <a:schemeClr val="bg1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|</a:t>
            </a:r>
            <a:r>
              <a:rPr lang="de-DE"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14467 Potsdam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BBFBC4E-4153-28B8-3D9E-2F5A1B45E8C5}"/>
              </a:ext>
            </a:extLst>
          </p:cNvPr>
          <p:cNvSpPr txBox="1"/>
          <p:nvPr userDrawn="1"/>
        </p:nvSpPr>
        <p:spPr>
          <a:xfrm>
            <a:off x="448917" y="4781550"/>
            <a:ext cx="8351655" cy="15388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/>
          <a:p>
            <a:r>
              <a:rPr lang="de-DE" sz="1000" b="0" i="0">
                <a:solidFill>
                  <a:schemeClr val="bg1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Gefördert durch das Ministerium für Wirtschaft, Arbeit und Energie des Landes Brandenburg</a:t>
            </a:r>
            <a:endParaRPr lang="de-DE" sz="100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788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el_Variante mit DABB Hintergrund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Kleidung, Person, Lächeln, Schuhwerk enthält.&#10;&#10;Automatisch generierte Beschreibung">
            <a:extLst>
              <a:ext uri="{FF2B5EF4-FFF2-40B4-BE49-F238E27FC236}">
                <a16:creationId xmlns:a16="http://schemas.microsoft.com/office/drawing/2014/main" id="{005557C2-3387-8EBD-A0B2-9724982BB9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" t="4455" r="1098" b="22807"/>
          <a:stretch/>
        </p:blipFill>
        <p:spPr>
          <a:xfrm>
            <a:off x="0" y="2299"/>
            <a:ext cx="9144000" cy="5134631"/>
          </a:xfrm>
          <a:prstGeom prst="rect">
            <a:avLst/>
          </a:prstGeom>
        </p:spPr>
      </p:pic>
      <p:pic>
        <p:nvPicPr>
          <p:cNvPr id="5" name="Grafik 4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314FB008-7EA7-4BC9-6B44-FC4722BC48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054" y="364902"/>
            <a:ext cx="1438511" cy="807534"/>
          </a:xfrm>
          <a:prstGeom prst="rect">
            <a:avLst/>
          </a:prstGeom>
        </p:spPr>
      </p:pic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7B7B736-EF38-903B-DDDE-520748A2C5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100" y="3435350"/>
            <a:ext cx="5676900" cy="1346200"/>
          </a:xfrm>
          <a:ln>
            <a:noFill/>
          </a:ln>
        </p:spPr>
        <p:txBody>
          <a:bodyPr anchor="b" anchorCtr="0"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highlight>
                  <a:srgbClr val="FFFFFF"/>
                </a:highlight>
              </a:defRPr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BC297C9F-2921-E192-5199-2AEE7AAC8E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9575" y="2671800"/>
            <a:ext cx="5676900" cy="691950"/>
          </a:xfrm>
          <a:ln>
            <a:noFill/>
          </a:ln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  <a:lvl2pPr>
              <a:defRPr sz="2400" b="1">
                <a:highlight>
                  <a:srgbClr val="FFFFFF"/>
                </a:highlight>
              </a:defRPr>
            </a:lvl2pPr>
            <a:lvl3pPr>
              <a:defRPr sz="2400" b="1">
                <a:highlight>
                  <a:srgbClr val="FFFFFF"/>
                </a:highlight>
              </a:defRPr>
            </a:lvl3pPr>
            <a:lvl4pPr>
              <a:defRPr sz="2400" b="1">
                <a:highlight>
                  <a:srgbClr val="FFFFFF"/>
                </a:highlight>
              </a:defRPr>
            </a:lvl4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49912652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250">
          <p15:clr>
            <a:srgbClr val="FBAE40"/>
          </p15:clr>
        </p15:guide>
        <p15:guide id="3" pos="2661">
          <p15:clr>
            <a:srgbClr val="FBAE40"/>
          </p15:clr>
        </p15:guide>
        <p15:guide id="4" pos="2071">
          <p15:clr>
            <a:srgbClr val="FBAE40"/>
          </p15:clr>
        </p15:guide>
        <p15:guide id="5" pos="4430">
          <p15:clr>
            <a:srgbClr val="FBAE40"/>
          </p15:clr>
        </p15:guide>
        <p15:guide id="6" pos="5019">
          <p15:clr>
            <a:srgbClr val="FBAE40"/>
          </p15:clr>
        </p15:guide>
        <p15:guide id="9" pos="6788">
          <p15:clr>
            <a:srgbClr val="FBAE40"/>
          </p15:clr>
        </p15:guide>
        <p15:guide id="10" pos="7378">
          <p15:clr>
            <a:srgbClr val="FBAE40"/>
          </p15:clr>
        </p15:guide>
        <p15:guide id="11" pos="1481">
          <p15:clr>
            <a:srgbClr val="FBAE40"/>
          </p15:clr>
        </p15:guide>
        <p15:guide id="12" pos="892">
          <p15:clr>
            <a:srgbClr val="FBAE40"/>
          </p15:clr>
        </p15:guide>
        <p15:guide id="21" orient="horz" pos="4065">
          <p15:clr>
            <a:srgbClr val="FBAE40"/>
          </p15:clr>
        </p15:guide>
        <p15:guide id="24" orient="horz" pos="1684">
          <p15:clr>
            <a:srgbClr val="FBAE40"/>
          </p15:clr>
        </p15:guide>
        <p15:guide id="26" orient="horz" pos="3589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bschlussfolie_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CC46A5F8-DC18-1C2F-2F99-B4A9818DC56F}"/>
              </a:ext>
            </a:extLst>
          </p:cNvPr>
          <p:cNvSpPr/>
          <p:nvPr userDrawn="1"/>
        </p:nvSpPr>
        <p:spPr>
          <a:xfrm>
            <a:off x="0" y="0"/>
            <a:ext cx="9175229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itel 13">
            <a:extLst>
              <a:ext uri="{FF2B5EF4-FFF2-40B4-BE49-F238E27FC236}">
                <a16:creationId xmlns:a16="http://schemas.microsoft.com/office/drawing/2014/main" id="{A9788801-D057-A9AE-4113-D353F5A24252}"/>
              </a:ext>
            </a:extLst>
          </p:cNvPr>
          <p:cNvSpPr txBox="1">
            <a:spLocks/>
          </p:cNvSpPr>
          <p:nvPr userDrawn="1"/>
        </p:nvSpPr>
        <p:spPr>
          <a:xfrm>
            <a:off x="414173" y="1923678"/>
            <a:ext cx="8315654" cy="2456656"/>
          </a:xfrm>
          <a:prstGeom prst="rect">
            <a:avLst/>
          </a:prstGeom>
        </p:spPr>
        <p:txBody>
          <a:bodyPr vert="horz" lIns="0" tIns="36000" rIns="0" bIns="36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+mj-cs"/>
              </a:defRPr>
            </a:lvl1pPr>
          </a:lstStyle>
          <a:p>
            <a:pPr>
              <a:defRPr/>
            </a:pPr>
            <a:endParaRPr lang="de-DE"/>
          </a:p>
        </p:txBody>
      </p:sp>
      <p:pic>
        <p:nvPicPr>
          <p:cNvPr id="5" name="Grafik 4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3A441814-88A7-F303-7771-2CDAF3C44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27" y="360363"/>
            <a:ext cx="1438511" cy="807534"/>
          </a:xfrm>
          <a:prstGeom prst="rect">
            <a:avLst/>
          </a:prstGeom>
        </p:spPr>
      </p:pic>
      <p:sp>
        <p:nvSpPr>
          <p:cNvPr id="4" name="Titel 13">
            <a:extLst>
              <a:ext uri="{FF2B5EF4-FFF2-40B4-BE49-F238E27FC236}">
                <a16:creationId xmlns:a16="http://schemas.microsoft.com/office/drawing/2014/main" id="{BA53806F-42BF-4F04-97C1-669EA840D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630" y="365872"/>
            <a:ext cx="6381369" cy="2637877"/>
          </a:xfrm>
          <a:prstGeom prst="rect">
            <a:avLst/>
          </a:prstGeom>
        </p:spPr>
        <p:txBody>
          <a:bodyPr vert="horz" lIns="0" tIns="36000" rIns="0" bIns="36000" rtlCol="0" anchor="t" anchorCtr="0">
            <a:noAutofit/>
          </a:bodyPr>
          <a:lstStyle>
            <a:lvl1pPr algn="l" defTabSz="914400" rtl="0" eaLnBrk="1" latinLnBrk="0" hangingPunct="1">
              <a:lnSpc>
                <a:spcPct val="88000"/>
              </a:lnSpc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Mastertitelformat bearbeiten</a:t>
            </a:r>
          </a:p>
        </p:txBody>
      </p:sp>
      <p:sp>
        <p:nvSpPr>
          <p:cNvPr id="9" name="Textplatzhalter 13">
            <a:extLst>
              <a:ext uri="{FF2B5EF4-FFF2-40B4-BE49-F238E27FC236}">
                <a16:creationId xmlns:a16="http://schemas.microsoft.com/office/drawing/2014/main" id="{8A97CCB8-CFCC-2872-6358-61E6AD39B9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2395" y="3391689"/>
            <a:ext cx="2484000" cy="900000"/>
          </a:xfrm>
        </p:spPr>
        <p:txBody>
          <a:bodyPr tIns="36000" bIns="36000" anchor="t" anchorCtr="0"/>
          <a:lstStyle>
            <a:lvl1pPr>
              <a:lnSpc>
                <a:spcPct val="110000"/>
              </a:lnSpc>
              <a:spcBef>
                <a:spcPts val="600"/>
              </a:spcBef>
              <a:defRPr sz="1400">
                <a:solidFill>
                  <a:schemeClr val="bg1"/>
                </a:solidFill>
                <a:effectLst/>
                <a:latin typeface="+mn-lt"/>
                <a:ea typeface="Segoe UI Black" panose="020B0A02040204020203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platzhalter 13">
            <a:extLst>
              <a:ext uri="{FF2B5EF4-FFF2-40B4-BE49-F238E27FC236}">
                <a16:creationId xmlns:a16="http://schemas.microsoft.com/office/drawing/2014/main" id="{6BA35B32-C7FC-0E11-932A-D7A557C708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55185" y="3391689"/>
            <a:ext cx="2484000" cy="900000"/>
          </a:xfrm>
        </p:spPr>
        <p:txBody>
          <a:bodyPr tIns="36000" bIns="36000" anchor="t" anchorCtr="0"/>
          <a:lstStyle>
            <a:lvl1pPr>
              <a:lnSpc>
                <a:spcPct val="110000"/>
              </a:lnSpc>
              <a:spcBef>
                <a:spcPts val="600"/>
              </a:spcBef>
              <a:defRPr sz="1400">
                <a:solidFill>
                  <a:schemeClr val="bg1"/>
                </a:solidFill>
                <a:effectLst/>
                <a:latin typeface="+mn-lt"/>
                <a:ea typeface="Segoe UI Black" panose="020B0A02040204020203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8CF4349E-06C7-D156-7E37-C26ADC5043F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2247" y="4380334"/>
            <a:ext cx="8361391" cy="298043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DigitalAgentur Brandenburg GmbH </a:t>
            </a:r>
            <a:r>
              <a:rPr lang="de-DE" sz="1600" b="0" i="0">
                <a:solidFill>
                  <a:schemeClr val="bg1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|</a:t>
            </a:r>
            <a:r>
              <a:rPr lang="de-DE"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Schiffbauergasse 14 </a:t>
            </a:r>
            <a:r>
              <a:rPr lang="de-DE" sz="1600" b="0" i="0">
                <a:solidFill>
                  <a:schemeClr val="bg1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|</a:t>
            </a:r>
            <a:r>
              <a:rPr lang="de-DE"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14467 Potsdam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6542A43F-E9E3-8558-3560-A9DE9AAC71F7}"/>
              </a:ext>
            </a:extLst>
          </p:cNvPr>
          <p:cNvSpPr txBox="1"/>
          <p:nvPr userDrawn="1"/>
        </p:nvSpPr>
        <p:spPr>
          <a:xfrm>
            <a:off x="448917" y="4781550"/>
            <a:ext cx="8351655" cy="15388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/>
          <a:p>
            <a:r>
              <a:rPr lang="de-DE" sz="1000" b="0" i="0">
                <a:solidFill>
                  <a:schemeClr val="bg1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Gefördert durch das Ministerium für Wirtschaft, Arbeit und Energie des Landes Brandenburg</a:t>
            </a:r>
            <a:endParaRPr lang="de-DE" sz="100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166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el_Variante_Formal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A2EBD124-60B0-2E11-4982-66DFE266336A}"/>
              </a:ext>
            </a:extLst>
          </p:cNvPr>
          <p:cNvSpPr/>
          <p:nvPr userDrawn="1"/>
        </p:nvSpPr>
        <p:spPr>
          <a:xfrm>
            <a:off x="0" y="0"/>
            <a:ext cx="9144000" cy="1708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75952BA8-A68F-E309-3D81-5238B53598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2246" y="2447500"/>
            <a:ext cx="8358246" cy="1492250"/>
          </a:xfrm>
        </p:spPr>
        <p:txBody>
          <a:bodyPr anchor="b" anchorCtr="0"/>
          <a:lstStyle>
            <a:lvl1pPr>
              <a:lnSpc>
                <a:spcPct val="88000"/>
              </a:lnSpc>
              <a:spcBef>
                <a:spcPts val="0"/>
              </a:spcBef>
              <a:defRPr sz="3600" b="1">
                <a:solidFill>
                  <a:schemeClr val="tx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Titel einfügen </a:t>
            </a:r>
            <a:br>
              <a:rPr lang="de-DE"/>
            </a:br>
            <a:r>
              <a:rPr lang="de-DE"/>
              <a:t>(Präsentation formal)</a:t>
            </a:r>
          </a:p>
        </p:txBody>
      </p:sp>
      <p:sp>
        <p:nvSpPr>
          <p:cNvPr id="14" name="Textplatzhalter 11">
            <a:extLst>
              <a:ext uri="{FF2B5EF4-FFF2-40B4-BE49-F238E27FC236}">
                <a16:creationId xmlns:a16="http://schemas.microsoft.com/office/drawing/2014/main" id="{8E1881FD-3E1D-43F5-F458-DE7933B6D0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4173395"/>
            <a:ext cx="8361392" cy="486355"/>
          </a:xfrm>
        </p:spPr>
        <p:txBody>
          <a:bodyPr anchor="b" anchorCtr="0"/>
          <a:lstStyle>
            <a:lvl1pPr>
              <a:lnSpc>
                <a:spcPct val="110000"/>
              </a:lnSpc>
              <a:spcBef>
                <a:spcPts val="0"/>
              </a:spcBef>
              <a:defRPr sz="16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Datum:</a:t>
            </a:r>
          </a:p>
          <a:p>
            <a:pPr lvl="0"/>
            <a:r>
              <a:rPr lang="de-DE"/>
              <a:t>Stand: </a:t>
            </a:r>
          </a:p>
        </p:txBody>
      </p:sp>
      <p:pic>
        <p:nvPicPr>
          <p:cNvPr id="6" name="Grafik 5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5626A92C-4F09-EC03-F0E5-60A3ABEADC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27" y="360363"/>
            <a:ext cx="1438511" cy="80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517079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2" pos="3250">
          <p15:clr>
            <a:srgbClr val="FBAE40"/>
          </p15:clr>
        </p15:guide>
        <p15:guide id="3" pos="2661">
          <p15:clr>
            <a:srgbClr val="FBAE40"/>
          </p15:clr>
        </p15:guide>
        <p15:guide id="4" pos="2071">
          <p15:clr>
            <a:srgbClr val="FBAE40"/>
          </p15:clr>
        </p15:guide>
        <p15:guide id="5" pos="4430">
          <p15:clr>
            <a:srgbClr val="FBAE40"/>
          </p15:clr>
        </p15:guide>
        <p15:guide id="6" pos="5019">
          <p15:clr>
            <a:srgbClr val="FBAE40"/>
          </p15:clr>
        </p15:guide>
        <p15:guide id="8" pos="6199">
          <p15:clr>
            <a:srgbClr val="FBAE40"/>
          </p15:clr>
        </p15:guide>
        <p15:guide id="9" pos="6788">
          <p15:clr>
            <a:srgbClr val="FBAE40"/>
          </p15:clr>
        </p15:guide>
        <p15:guide id="10" pos="7378">
          <p15:clr>
            <a:srgbClr val="FBAE40"/>
          </p15:clr>
        </p15:guide>
        <p15:guide id="11" pos="1481">
          <p15:clr>
            <a:srgbClr val="FBAE40"/>
          </p15:clr>
        </p15:guide>
        <p15:guide id="12" pos="892">
          <p15:clr>
            <a:srgbClr val="FBAE40"/>
          </p15:clr>
        </p15:guide>
        <p15:guide id="21" orient="horz" pos="4065">
          <p15:clr>
            <a:srgbClr val="FBAE40"/>
          </p15:clr>
        </p15:guide>
        <p15:guide id="24" orient="horz" pos="1684">
          <p15:clr>
            <a:srgbClr val="FBAE40"/>
          </p15:clr>
        </p15:guide>
        <p15:guide id="25" orient="horz" pos="2636">
          <p15:clr>
            <a:srgbClr val="FBAE40"/>
          </p15:clr>
        </p15:guide>
        <p15:guide id="26" orient="horz" pos="358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el_Variante_Formal Blau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359119B2-745C-42AD-53F2-A925F807497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708150"/>
            <a:ext cx="9144000" cy="343535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D912A0F-C02A-6A4C-A988-4369B2184C5D}"/>
              </a:ext>
            </a:extLst>
          </p:cNvPr>
          <p:cNvSpPr/>
          <p:nvPr userDrawn="1"/>
        </p:nvSpPr>
        <p:spPr>
          <a:xfrm>
            <a:off x="0" y="0"/>
            <a:ext cx="9144000" cy="1708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platzhalter 11">
            <a:extLst>
              <a:ext uri="{FF2B5EF4-FFF2-40B4-BE49-F238E27FC236}">
                <a16:creationId xmlns:a16="http://schemas.microsoft.com/office/drawing/2014/main" id="{1296E95E-1642-0FBD-E2AC-640675D689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2246" y="2447500"/>
            <a:ext cx="8361392" cy="1492250"/>
          </a:xfrm>
        </p:spPr>
        <p:txBody>
          <a:bodyPr anchor="b" anchorCtr="0"/>
          <a:lstStyle>
            <a:lvl1pPr>
              <a:lnSpc>
                <a:spcPct val="88000"/>
              </a:lnSpc>
              <a:spcBef>
                <a:spcPts val="0"/>
              </a:spcBef>
              <a:defRPr sz="3600" b="1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Titel einfügen </a:t>
            </a:r>
            <a:br>
              <a:rPr lang="de-DE"/>
            </a:br>
            <a:r>
              <a:rPr lang="de-DE"/>
              <a:t>(Präsentation formal)</a:t>
            </a:r>
          </a:p>
        </p:txBody>
      </p:sp>
      <p:sp>
        <p:nvSpPr>
          <p:cNvPr id="8" name="Textplatzhalter 11">
            <a:extLst>
              <a:ext uri="{FF2B5EF4-FFF2-40B4-BE49-F238E27FC236}">
                <a16:creationId xmlns:a16="http://schemas.microsoft.com/office/drawing/2014/main" id="{F0DA916F-DC4B-3F84-A581-40FB8304D8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4173395"/>
            <a:ext cx="8361392" cy="486355"/>
          </a:xfrm>
        </p:spPr>
        <p:txBody>
          <a:bodyPr anchor="b" anchorCtr="0"/>
          <a:lstStyle>
            <a:lvl1pPr>
              <a:lnSpc>
                <a:spcPct val="110000"/>
              </a:lnSpc>
              <a:spcBef>
                <a:spcPts val="0"/>
              </a:spcBef>
              <a:defRPr sz="1600" b="0">
                <a:solidFill>
                  <a:schemeClr val="bg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Datum:</a:t>
            </a:r>
          </a:p>
          <a:p>
            <a:pPr lvl="0"/>
            <a:r>
              <a:rPr lang="de-DE"/>
              <a:t>Stand: </a:t>
            </a:r>
          </a:p>
        </p:txBody>
      </p:sp>
      <p:pic>
        <p:nvPicPr>
          <p:cNvPr id="9" name="Grafik 8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145B80D8-7D3F-D4C7-645A-6B166C5672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27" y="360363"/>
            <a:ext cx="1438511" cy="80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753632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250">
          <p15:clr>
            <a:srgbClr val="FBAE40"/>
          </p15:clr>
        </p15:guide>
        <p15:guide id="3" pos="2661">
          <p15:clr>
            <a:srgbClr val="FBAE40"/>
          </p15:clr>
        </p15:guide>
        <p15:guide id="4" pos="2071">
          <p15:clr>
            <a:srgbClr val="FBAE40"/>
          </p15:clr>
        </p15:guide>
        <p15:guide id="5" pos="4430">
          <p15:clr>
            <a:srgbClr val="FBAE40"/>
          </p15:clr>
        </p15:guide>
        <p15:guide id="6" pos="5019">
          <p15:clr>
            <a:srgbClr val="FBAE40"/>
          </p15:clr>
        </p15:guide>
        <p15:guide id="8" pos="6199">
          <p15:clr>
            <a:srgbClr val="FBAE40"/>
          </p15:clr>
        </p15:guide>
        <p15:guide id="9" pos="6788">
          <p15:clr>
            <a:srgbClr val="FBAE40"/>
          </p15:clr>
        </p15:guide>
        <p15:guide id="10" pos="7378">
          <p15:clr>
            <a:srgbClr val="FBAE40"/>
          </p15:clr>
        </p15:guide>
        <p15:guide id="11" pos="1481">
          <p15:clr>
            <a:srgbClr val="FBAE40"/>
          </p15:clr>
        </p15:guide>
        <p15:guide id="12" pos="892">
          <p15:clr>
            <a:srgbClr val="FBAE40"/>
          </p15:clr>
        </p15:guide>
        <p15:guide id="21" orient="horz" pos="4065">
          <p15:clr>
            <a:srgbClr val="FBAE40"/>
          </p15:clr>
        </p15:guide>
        <p15:guide id="22" orient="horz" pos="3240" userDrawn="1">
          <p15:clr>
            <a:srgbClr val="FBAE40"/>
          </p15:clr>
        </p15:guide>
        <p15:guide id="24" orient="horz" pos="1684">
          <p15:clr>
            <a:srgbClr val="FBAE40"/>
          </p15:clr>
        </p15:guide>
        <p15:guide id="25" orient="horz" pos="2636">
          <p15:clr>
            <a:srgbClr val="FBAE40"/>
          </p15:clr>
        </p15:guide>
        <p15:guide id="26" orient="horz" pos="358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19099" y="1131889"/>
            <a:ext cx="8364539" cy="36496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520874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45" r:id="rId2"/>
    <p:sldLayoutId id="2147483746" r:id="rId3"/>
    <p:sldLayoutId id="2147483803" r:id="rId4"/>
    <p:sldLayoutId id="2147483748" r:id="rId5"/>
    <p:sldLayoutId id="2147483798" r:id="rId6"/>
    <p:sldLayoutId id="2147483708" r:id="rId7"/>
    <p:sldLayoutId id="2147483709" r:id="rId8"/>
    <p:sldLayoutId id="2147483711" r:id="rId9"/>
    <p:sldLayoutId id="2147483799" r:id="rId10"/>
    <p:sldLayoutId id="2147483749" r:id="rId11"/>
    <p:sldLayoutId id="2147483715" r:id="rId12"/>
    <p:sldLayoutId id="2147483717" r:id="rId13"/>
    <p:sldLayoutId id="2147483719" r:id="rId14"/>
    <p:sldLayoutId id="2147483720" r:id="rId15"/>
    <p:sldLayoutId id="2147483736" r:id="rId16"/>
    <p:sldLayoutId id="2147483752" r:id="rId17"/>
    <p:sldLayoutId id="2147483753" r:id="rId18"/>
    <p:sldLayoutId id="2147483728" r:id="rId19"/>
    <p:sldLayoutId id="2147483756" r:id="rId20"/>
    <p:sldLayoutId id="2147483757" r:id="rId21"/>
    <p:sldLayoutId id="2147483713" r:id="rId22"/>
    <p:sldLayoutId id="2147483727" r:id="rId23"/>
    <p:sldLayoutId id="2147483755" r:id="rId24"/>
    <p:sldLayoutId id="2147483770" r:id="rId25"/>
    <p:sldLayoutId id="2147483735" r:id="rId26"/>
    <p:sldLayoutId id="2147483760" r:id="rId27"/>
    <p:sldLayoutId id="2147483761" r:id="rId28"/>
    <p:sldLayoutId id="2147483810" r:id="rId29"/>
    <p:sldLayoutId id="2147483811" r:id="rId30"/>
    <p:sldLayoutId id="2147483812" r:id="rId31"/>
    <p:sldLayoutId id="2147483771" r:id="rId32"/>
    <p:sldLayoutId id="2147483734" r:id="rId33"/>
    <p:sldLayoutId id="2147483762" r:id="rId34"/>
    <p:sldLayoutId id="2147483763" r:id="rId35"/>
    <p:sldLayoutId id="2147483766" r:id="rId36"/>
    <p:sldLayoutId id="2147483767" r:id="rId37"/>
    <p:sldLayoutId id="2147483768" r:id="rId38"/>
    <p:sldLayoutId id="2147483804" r:id="rId39"/>
    <p:sldLayoutId id="2147483805" r:id="rId40"/>
    <p:sldLayoutId id="2147483806" r:id="rId41"/>
    <p:sldLayoutId id="2147483740" r:id="rId42"/>
    <p:sldLayoutId id="2147483772" r:id="rId43"/>
    <p:sldLayoutId id="2147483809" r:id="rId44"/>
    <p:sldLayoutId id="2147483808" r:id="rId45"/>
    <p:sldLayoutId id="2147483773" r:id="rId46"/>
    <p:sldLayoutId id="2147483807" r:id="rId47"/>
    <p:sldLayoutId id="2147483774" r:id="rId48"/>
    <p:sldLayoutId id="2147483775" r:id="rId49"/>
    <p:sldLayoutId id="2147483797" r:id="rId50"/>
    <p:sldLayoutId id="2147483777" r:id="rId51"/>
    <p:sldLayoutId id="2147483776" r:id="rId52"/>
    <p:sldLayoutId id="2147483744" r:id="rId53"/>
    <p:sldLayoutId id="2147483779" r:id="rId54"/>
    <p:sldLayoutId id="2147483783" r:id="rId55"/>
    <p:sldLayoutId id="2147483780" r:id="rId56"/>
    <p:sldLayoutId id="2147483781" r:id="rId57"/>
    <p:sldLayoutId id="2147483800" r:id="rId58"/>
    <p:sldLayoutId id="2147483801" r:id="rId59"/>
    <p:sldLayoutId id="2147483802" r:id="rId60"/>
    <p:sldLayoutId id="2147483813" r:id="rId61"/>
    <p:sldLayoutId id="2147483814" r:id="rId62"/>
    <p:sldLayoutId id="2147483784" r:id="rId63"/>
    <p:sldLayoutId id="2147483785" r:id="rId64"/>
    <p:sldLayoutId id="2147483790" r:id="rId65"/>
    <p:sldLayoutId id="2147483786" r:id="rId66"/>
    <p:sldLayoutId id="2147483742" r:id="rId67"/>
    <p:sldLayoutId id="2147483791" r:id="rId68"/>
    <p:sldLayoutId id="2147483792" r:id="rId69"/>
    <p:sldLayoutId id="2147483793" r:id="rId70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1875" b="1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0" indent="0" algn="l" defTabSz="685783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80000"/>
        <a:buFont typeface="Arial" panose="020B0604020202020204" pitchFamily="34" charset="0"/>
        <a:buNone/>
        <a:defRPr sz="1400" b="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1pPr>
      <a:lvl2pPr marL="266700" indent="-266700" algn="l" defTabSz="685783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Symbol" panose="05050102010706020507" pitchFamily="18" charset="2"/>
        <a:buChar char=""/>
        <a:defRPr sz="14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2pPr>
      <a:lvl3pPr marL="542925" indent="-276225" algn="l" defTabSz="685783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BundesSans Medium" pitchFamily="34" charset="0"/>
        <a:buChar char="→"/>
        <a:tabLst/>
        <a:defRPr sz="14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3pPr>
      <a:lvl4pPr marL="809625" indent="-266700" algn="l" defTabSz="685783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>
          <a:schemeClr val="tx1"/>
        </a:buClr>
        <a:buSzPct val="100000"/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4pPr>
      <a:lvl5pPr marL="485988" indent="0" algn="l" defTabSz="685783" rtl="0" eaLnBrk="1" latinLnBrk="0" hangingPunct="1">
        <a:lnSpc>
          <a:spcPct val="110000"/>
        </a:lnSpc>
        <a:spcBef>
          <a:spcPts val="525"/>
        </a:spcBef>
        <a:buClr>
          <a:schemeClr val="accent1"/>
        </a:buClr>
        <a:buSzPct val="100000"/>
        <a:buFont typeface="Symbol" panose="05050102010706020507" pitchFamily="18" charset="2"/>
        <a:buNone/>
        <a:defRPr sz="105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0" indent="0" algn="l" defTabSz="685783" rtl="0" eaLnBrk="1" latinLnBrk="0" hangingPunct="1">
        <a:lnSpc>
          <a:spcPct val="110000"/>
        </a:lnSpc>
        <a:spcBef>
          <a:spcPts val="525"/>
        </a:spcBef>
        <a:buClrTx/>
        <a:buSzPct val="80000"/>
        <a:buFont typeface="Arial" panose="020B0604020202020204" pitchFamily="34" charset="0"/>
        <a:buNone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685783" rtl="0" eaLnBrk="1" latinLnBrk="0" hangingPunct="1">
        <a:lnSpc>
          <a:spcPct val="110000"/>
        </a:lnSpc>
        <a:spcBef>
          <a:spcPts val="525"/>
        </a:spcBef>
        <a:buClrTx/>
        <a:buSzPct val="80000"/>
        <a:buFont typeface="Arial" panose="020B0604020202020204" pitchFamily="34" charset="0"/>
        <a:buNone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685783" rtl="0" eaLnBrk="1" latinLnBrk="0" hangingPunct="1">
        <a:lnSpc>
          <a:spcPct val="110000"/>
        </a:lnSpc>
        <a:spcBef>
          <a:spcPts val="525"/>
        </a:spcBef>
        <a:buClrTx/>
        <a:buSzPct val="80000"/>
        <a:buFont typeface="Arial" panose="020B0604020202020204" pitchFamily="34" charset="0"/>
        <a:buNone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685783" rtl="0" eaLnBrk="1" latinLnBrk="0" hangingPunct="1">
        <a:lnSpc>
          <a:spcPct val="110000"/>
        </a:lnSpc>
        <a:spcBef>
          <a:spcPts val="525"/>
        </a:spcBef>
        <a:buClrTx/>
        <a:buSzPct val="80000"/>
        <a:buFont typeface="Arial" panose="020B0604020202020204" pitchFamily="34" charset="0"/>
        <a:buNone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64" userDrawn="1">
          <p15:clr>
            <a:srgbClr val="F26B43"/>
          </p15:clr>
        </p15:guide>
        <p15:guide id="2" pos="5533" userDrawn="1">
          <p15:clr>
            <a:srgbClr val="F26B43"/>
          </p15:clr>
        </p15:guide>
        <p15:guide id="3" orient="horz" pos="227" userDrawn="1">
          <p15:clr>
            <a:srgbClr val="F26B43"/>
          </p15:clr>
        </p15:guide>
        <p15:guide id="4" orient="horz" pos="713" userDrawn="1">
          <p15:clr>
            <a:srgbClr val="F26B43"/>
          </p15:clr>
        </p15:guide>
        <p15:guide id="6" orient="horz" pos="3012" userDrawn="1">
          <p15:clr>
            <a:srgbClr val="F26B43"/>
          </p15:clr>
        </p15:guide>
        <p15:guide id="7" orient="horz" pos="2786" userDrawn="1">
          <p15:clr>
            <a:srgbClr val="F26B43"/>
          </p15:clr>
        </p15:guide>
        <p15:guide id="8" orient="horz" pos="2560" userDrawn="1">
          <p15:clr>
            <a:srgbClr val="F26B43"/>
          </p15:clr>
        </p15:guide>
        <p15:guide id="9" orient="horz" pos="936" userDrawn="1">
          <p15:clr>
            <a:srgbClr val="F26B43"/>
          </p15:clr>
        </p15:guide>
        <p15:guide id="10" orient="horz" pos="1163" userDrawn="1">
          <p15:clr>
            <a:srgbClr val="F26B43"/>
          </p15:clr>
        </p15:guide>
        <p15:guide id="11" pos="4603" userDrawn="1">
          <p15:clr>
            <a:srgbClr val="F26B43"/>
          </p15:clr>
        </p15:guide>
        <p15:guide id="12" pos="3834" userDrawn="1">
          <p15:clr>
            <a:srgbClr val="F26B43"/>
          </p15:clr>
        </p15:guide>
        <p15:guide id="13" pos="1920" userDrawn="1">
          <p15:clr>
            <a:srgbClr val="F26B43"/>
          </p15:clr>
        </p15:guide>
        <p15:guide id="14" orient="horz" pos="2164" userDrawn="1">
          <p15:clr>
            <a:srgbClr val="F26B43"/>
          </p15:clr>
        </p15:guide>
        <p15:guide id="15" orient="horz" pos="107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82D27F-5557-2C98-17BB-2F85DAAF2A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30A03E4A-F17F-136B-914F-FF7A2BC16D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97429" y="4815829"/>
            <a:ext cx="8364538" cy="160406"/>
          </a:xfrm>
          <a:ln w="3175">
            <a:noFill/>
          </a:ln>
        </p:spPr>
        <p:txBody>
          <a:bodyPr/>
          <a:lstStyle/>
          <a:p>
            <a:r>
              <a:rPr lang="de-DE" sz="600" dirty="0"/>
              <a:t>Baukasten Strategieentwicklung / Version 1.0 / 2021 / CC BY-ND 4.0 Lizenz</a:t>
            </a: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94C1BAD-F9D8-31D1-2681-BE85308198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100" y="422419"/>
            <a:ext cx="7616536" cy="727508"/>
          </a:xfrm>
        </p:spPr>
        <p:txBody>
          <a:bodyPr/>
          <a:lstStyle/>
          <a:p>
            <a:r>
              <a:rPr lang="de-DE" dirty="0"/>
              <a:t>Template: Meilensteinplan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56AEB277-C634-95F3-813B-8DBCF2A64F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8274168"/>
              </p:ext>
            </p:extLst>
          </p:nvPr>
        </p:nvGraphicFramePr>
        <p:xfrm>
          <a:off x="367176" y="1308893"/>
          <a:ext cx="7716770" cy="2978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9593">
                  <a:extLst>
                    <a:ext uri="{9D8B030D-6E8A-4147-A177-3AD203B41FA5}">
                      <a16:colId xmlns:a16="http://schemas.microsoft.com/office/drawing/2014/main" val="485183279"/>
                    </a:ext>
                  </a:extLst>
                </a:gridCol>
                <a:gridCol w="696353">
                  <a:extLst>
                    <a:ext uri="{9D8B030D-6E8A-4147-A177-3AD203B41FA5}">
                      <a16:colId xmlns:a16="http://schemas.microsoft.com/office/drawing/2014/main" val="1602952446"/>
                    </a:ext>
                  </a:extLst>
                </a:gridCol>
                <a:gridCol w="696353">
                  <a:extLst>
                    <a:ext uri="{9D8B030D-6E8A-4147-A177-3AD203B41FA5}">
                      <a16:colId xmlns:a16="http://schemas.microsoft.com/office/drawing/2014/main" val="856701863"/>
                    </a:ext>
                  </a:extLst>
                </a:gridCol>
                <a:gridCol w="696353">
                  <a:extLst>
                    <a:ext uri="{9D8B030D-6E8A-4147-A177-3AD203B41FA5}">
                      <a16:colId xmlns:a16="http://schemas.microsoft.com/office/drawing/2014/main" val="4249896804"/>
                    </a:ext>
                  </a:extLst>
                </a:gridCol>
                <a:gridCol w="696353">
                  <a:extLst>
                    <a:ext uri="{9D8B030D-6E8A-4147-A177-3AD203B41FA5}">
                      <a16:colId xmlns:a16="http://schemas.microsoft.com/office/drawing/2014/main" val="401544614"/>
                    </a:ext>
                  </a:extLst>
                </a:gridCol>
                <a:gridCol w="696353">
                  <a:extLst>
                    <a:ext uri="{9D8B030D-6E8A-4147-A177-3AD203B41FA5}">
                      <a16:colId xmlns:a16="http://schemas.microsoft.com/office/drawing/2014/main" val="2934018848"/>
                    </a:ext>
                  </a:extLst>
                </a:gridCol>
                <a:gridCol w="696353">
                  <a:extLst>
                    <a:ext uri="{9D8B030D-6E8A-4147-A177-3AD203B41FA5}">
                      <a16:colId xmlns:a16="http://schemas.microsoft.com/office/drawing/2014/main" val="2673658858"/>
                    </a:ext>
                  </a:extLst>
                </a:gridCol>
                <a:gridCol w="696353">
                  <a:extLst>
                    <a:ext uri="{9D8B030D-6E8A-4147-A177-3AD203B41FA5}">
                      <a16:colId xmlns:a16="http://schemas.microsoft.com/office/drawing/2014/main" val="2809269879"/>
                    </a:ext>
                  </a:extLst>
                </a:gridCol>
                <a:gridCol w="696353">
                  <a:extLst>
                    <a:ext uri="{9D8B030D-6E8A-4147-A177-3AD203B41FA5}">
                      <a16:colId xmlns:a16="http://schemas.microsoft.com/office/drawing/2014/main" val="507300796"/>
                    </a:ext>
                  </a:extLst>
                </a:gridCol>
                <a:gridCol w="696353">
                  <a:extLst>
                    <a:ext uri="{9D8B030D-6E8A-4147-A177-3AD203B41FA5}">
                      <a16:colId xmlns:a16="http://schemas.microsoft.com/office/drawing/2014/main" val="861150638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de-DE" sz="900" dirty="0">
                          <a:solidFill>
                            <a:schemeClr val="tx1"/>
                          </a:solidFill>
                        </a:rPr>
                        <a:t>Phase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509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800" b="0" dirty="0"/>
                        <a:t>Januar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800" b="0" dirty="0"/>
                        <a:t>Februar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800" b="0" dirty="0"/>
                        <a:t>März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800" b="0" dirty="0"/>
                        <a:t>April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800" b="0" dirty="0"/>
                        <a:t>Mai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800" b="0" dirty="0"/>
                        <a:t>Juni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800" b="0" dirty="0"/>
                        <a:t>Juli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800" b="0" dirty="0"/>
                        <a:t>August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800" b="0" dirty="0"/>
                        <a:t>September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527704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de-DE" sz="800" dirty="0"/>
                        <a:t>1. Initiierung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311170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de-DE" sz="800" dirty="0"/>
                        <a:t>2. Analyse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909755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de-DE" sz="800" dirty="0"/>
                        <a:t>3. Strategieentwicklung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40528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de-DE" sz="800" dirty="0"/>
                        <a:t>4. Umsetzungsplanung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27615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de-DE" sz="800" dirty="0"/>
                        <a:t>5. Umsetzung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9226241"/>
                  </a:ext>
                </a:extLst>
              </a:tr>
            </a:tbl>
          </a:graphicData>
        </a:graphic>
      </p:graphicFrame>
      <p:sp>
        <p:nvSpPr>
          <p:cNvPr id="4" name="Richtungspfeil 6">
            <a:extLst>
              <a:ext uri="{FF2B5EF4-FFF2-40B4-BE49-F238E27FC236}">
                <a16:creationId xmlns:a16="http://schemas.microsoft.com/office/drawing/2014/main" id="{5CB92391-40CA-9026-B8CB-4ED1FAF69569}"/>
              </a:ext>
            </a:extLst>
          </p:cNvPr>
          <p:cNvSpPr/>
          <p:nvPr/>
        </p:nvSpPr>
        <p:spPr>
          <a:xfrm>
            <a:off x="2066901" y="1713301"/>
            <a:ext cx="981793" cy="300446"/>
          </a:xfrm>
          <a:prstGeom prst="homePlate">
            <a:avLst/>
          </a:prstGeom>
          <a:solidFill>
            <a:srgbClr val="C5DA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600" b="1" dirty="0">
              <a:solidFill>
                <a:srgbClr val="000000"/>
              </a:solidFill>
              <a:latin typeface="Work Sans"/>
            </a:endParaRPr>
          </a:p>
        </p:txBody>
      </p:sp>
      <p:sp>
        <p:nvSpPr>
          <p:cNvPr id="6" name="Richtungspfeil 11">
            <a:extLst>
              <a:ext uri="{FF2B5EF4-FFF2-40B4-BE49-F238E27FC236}">
                <a16:creationId xmlns:a16="http://schemas.microsoft.com/office/drawing/2014/main" id="{AC4DE988-7AE4-BDB5-5736-E713DB9525B7}"/>
              </a:ext>
            </a:extLst>
          </p:cNvPr>
          <p:cNvSpPr/>
          <p:nvPr/>
        </p:nvSpPr>
        <p:spPr>
          <a:xfrm>
            <a:off x="2363893" y="2261282"/>
            <a:ext cx="1233440" cy="300446"/>
          </a:xfrm>
          <a:prstGeom prst="homePlate">
            <a:avLst/>
          </a:prstGeom>
          <a:solidFill>
            <a:srgbClr val="C5DA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825" dirty="0">
              <a:solidFill>
                <a:srgbClr val="000000"/>
              </a:solidFill>
              <a:latin typeface="Work Sans"/>
            </a:endParaRPr>
          </a:p>
        </p:txBody>
      </p:sp>
      <p:sp>
        <p:nvSpPr>
          <p:cNvPr id="17" name="Richtungspfeil 12">
            <a:extLst>
              <a:ext uri="{FF2B5EF4-FFF2-40B4-BE49-F238E27FC236}">
                <a16:creationId xmlns:a16="http://schemas.microsoft.com/office/drawing/2014/main" id="{7897F53C-7172-5CF7-6A43-9A4BBD7560CE}"/>
              </a:ext>
            </a:extLst>
          </p:cNvPr>
          <p:cNvSpPr/>
          <p:nvPr/>
        </p:nvSpPr>
        <p:spPr>
          <a:xfrm>
            <a:off x="3597333" y="2809264"/>
            <a:ext cx="1209502" cy="300446"/>
          </a:xfrm>
          <a:prstGeom prst="homePlate">
            <a:avLst/>
          </a:prstGeom>
          <a:solidFill>
            <a:srgbClr val="C5DA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825" dirty="0">
              <a:solidFill>
                <a:srgbClr val="000000"/>
              </a:solidFill>
              <a:latin typeface="Work Sans"/>
            </a:endParaRPr>
          </a:p>
        </p:txBody>
      </p:sp>
      <p:sp>
        <p:nvSpPr>
          <p:cNvPr id="18" name="Richtungspfeil 13">
            <a:extLst>
              <a:ext uri="{FF2B5EF4-FFF2-40B4-BE49-F238E27FC236}">
                <a16:creationId xmlns:a16="http://schemas.microsoft.com/office/drawing/2014/main" id="{F3FDC6BF-3FAE-9AED-B79A-D342322BA525}"/>
              </a:ext>
            </a:extLst>
          </p:cNvPr>
          <p:cNvSpPr/>
          <p:nvPr/>
        </p:nvSpPr>
        <p:spPr>
          <a:xfrm>
            <a:off x="4806835" y="3357245"/>
            <a:ext cx="1521229" cy="300446"/>
          </a:xfrm>
          <a:prstGeom prst="homePlate">
            <a:avLst/>
          </a:prstGeom>
          <a:solidFill>
            <a:srgbClr val="C5DA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825" dirty="0">
              <a:solidFill>
                <a:srgbClr val="000000"/>
              </a:solidFill>
              <a:latin typeface="Work Sans"/>
            </a:endParaRPr>
          </a:p>
        </p:txBody>
      </p:sp>
      <p:sp>
        <p:nvSpPr>
          <p:cNvPr id="19" name="Richtungspfeil 14">
            <a:extLst>
              <a:ext uri="{FF2B5EF4-FFF2-40B4-BE49-F238E27FC236}">
                <a16:creationId xmlns:a16="http://schemas.microsoft.com/office/drawing/2014/main" id="{3657170B-A2A3-6C1A-3D94-41EDE2E36416}"/>
              </a:ext>
            </a:extLst>
          </p:cNvPr>
          <p:cNvSpPr/>
          <p:nvPr/>
        </p:nvSpPr>
        <p:spPr>
          <a:xfrm>
            <a:off x="6328064" y="3905227"/>
            <a:ext cx="1521229" cy="300446"/>
          </a:xfrm>
          <a:prstGeom prst="homePlate">
            <a:avLst/>
          </a:prstGeom>
          <a:solidFill>
            <a:srgbClr val="C5DA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800" dirty="0">
                <a:solidFill>
                  <a:srgbClr val="000000"/>
                </a:solidFill>
              </a:rPr>
              <a:t>Umsetzung beginnt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45DCCDC5-6954-F3C2-5E34-D5913B1166CC}"/>
              </a:ext>
            </a:extLst>
          </p:cNvPr>
          <p:cNvGrpSpPr/>
          <p:nvPr/>
        </p:nvGrpSpPr>
        <p:grpSpPr>
          <a:xfrm>
            <a:off x="3310126" y="3004577"/>
            <a:ext cx="779318" cy="391749"/>
            <a:chOff x="1833155" y="5529807"/>
            <a:chExt cx="1039090" cy="522332"/>
          </a:xfrm>
          <a:solidFill>
            <a:srgbClr val="FF0000">
              <a:alpha val="45098"/>
            </a:srgbClr>
          </a:solidFill>
        </p:grpSpPr>
        <p:sp>
          <p:nvSpPr>
            <p:cNvPr id="24" name="Gleichschenkliges Dreieck 23">
              <a:extLst>
                <a:ext uri="{FF2B5EF4-FFF2-40B4-BE49-F238E27FC236}">
                  <a16:creationId xmlns:a16="http://schemas.microsoft.com/office/drawing/2014/main" id="{7743AF5D-CF91-E420-450B-1EDAEAD6B44E}"/>
                </a:ext>
              </a:extLst>
            </p:cNvPr>
            <p:cNvSpPr/>
            <p:nvPr/>
          </p:nvSpPr>
          <p:spPr>
            <a:xfrm>
              <a:off x="2265417" y="5529807"/>
              <a:ext cx="174567" cy="204482"/>
            </a:xfrm>
            <a:prstGeom prst="triangle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de-DE" sz="600" b="1">
                <a:solidFill>
                  <a:srgbClr val="FFFFFF"/>
                </a:solidFill>
              </a:endParaRPr>
            </a:p>
          </p:txBody>
        </p:sp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568BC80C-2CD2-5CA6-8351-EA86E7798E58}"/>
                </a:ext>
              </a:extLst>
            </p:cNvPr>
            <p:cNvSpPr/>
            <p:nvPr/>
          </p:nvSpPr>
          <p:spPr>
            <a:xfrm>
              <a:off x="1833155" y="5736255"/>
              <a:ext cx="1039090" cy="315884"/>
            </a:xfrm>
            <a:prstGeom prst="rect">
              <a:avLst/>
            </a:prstGeom>
            <a:grpFill/>
            <a:ln w="3175">
              <a:solidFill>
                <a:schemeClr val="bg2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de-DE" sz="600" b="1" dirty="0">
                  <a:solidFill>
                    <a:srgbClr val="000000"/>
                  </a:solidFill>
                </a:rPr>
                <a:t>1. Strategie-WS</a:t>
              </a:r>
            </a:p>
          </p:txBody>
        </p: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94F5ED14-73F2-5BCF-00EC-0A71E1EC50DD}"/>
              </a:ext>
            </a:extLst>
          </p:cNvPr>
          <p:cNvGrpSpPr/>
          <p:nvPr/>
        </p:nvGrpSpPr>
        <p:grpSpPr>
          <a:xfrm>
            <a:off x="4126434" y="3004577"/>
            <a:ext cx="779318" cy="391749"/>
            <a:chOff x="1833155" y="5529807"/>
            <a:chExt cx="1039090" cy="522332"/>
          </a:xfrm>
          <a:solidFill>
            <a:srgbClr val="FF0000">
              <a:alpha val="45098"/>
            </a:srgbClr>
          </a:solidFill>
        </p:grpSpPr>
        <p:sp>
          <p:nvSpPr>
            <p:cNvPr id="27" name="Gleichschenkliges Dreieck 26">
              <a:extLst>
                <a:ext uri="{FF2B5EF4-FFF2-40B4-BE49-F238E27FC236}">
                  <a16:creationId xmlns:a16="http://schemas.microsoft.com/office/drawing/2014/main" id="{36D0BC95-DA8E-5971-BE8E-1EE94137FC6E}"/>
                </a:ext>
              </a:extLst>
            </p:cNvPr>
            <p:cNvSpPr/>
            <p:nvPr/>
          </p:nvSpPr>
          <p:spPr>
            <a:xfrm>
              <a:off x="2265417" y="5529807"/>
              <a:ext cx="174567" cy="204482"/>
            </a:xfrm>
            <a:prstGeom prst="triangle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de-DE" sz="600" b="1">
                <a:solidFill>
                  <a:srgbClr val="FFFFFF"/>
                </a:solidFill>
              </a:endParaRPr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05E6D5F4-3F36-5D62-41F0-025B9419260A}"/>
                </a:ext>
              </a:extLst>
            </p:cNvPr>
            <p:cNvSpPr/>
            <p:nvPr/>
          </p:nvSpPr>
          <p:spPr>
            <a:xfrm>
              <a:off x="1833155" y="5736255"/>
              <a:ext cx="1039090" cy="315884"/>
            </a:xfrm>
            <a:prstGeom prst="rect">
              <a:avLst/>
            </a:prstGeom>
            <a:grpFill/>
            <a:ln w="3175">
              <a:solidFill>
                <a:schemeClr val="bg2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de-DE" sz="600" b="1" dirty="0">
                  <a:solidFill>
                    <a:srgbClr val="000000"/>
                  </a:solidFill>
                </a:rPr>
                <a:t>2. Strategie-WS</a:t>
              </a:r>
            </a:p>
          </p:txBody>
        </p: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66C4ACD4-9B7A-A5A9-0420-0E84A417F9D5}"/>
              </a:ext>
            </a:extLst>
          </p:cNvPr>
          <p:cNvGrpSpPr/>
          <p:nvPr/>
        </p:nvGrpSpPr>
        <p:grpSpPr>
          <a:xfrm>
            <a:off x="4710545" y="3545778"/>
            <a:ext cx="779318" cy="391749"/>
            <a:chOff x="1833155" y="5529807"/>
            <a:chExt cx="1039090" cy="522332"/>
          </a:xfrm>
          <a:solidFill>
            <a:srgbClr val="FF0000">
              <a:alpha val="45098"/>
            </a:srgbClr>
          </a:solidFill>
        </p:grpSpPr>
        <p:sp>
          <p:nvSpPr>
            <p:cNvPr id="30" name="Gleichschenkliges Dreieck 29">
              <a:extLst>
                <a:ext uri="{FF2B5EF4-FFF2-40B4-BE49-F238E27FC236}">
                  <a16:creationId xmlns:a16="http://schemas.microsoft.com/office/drawing/2014/main" id="{52AFFF14-AD3D-EEE4-BBC5-EF8891E50121}"/>
                </a:ext>
              </a:extLst>
            </p:cNvPr>
            <p:cNvSpPr/>
            <p:nvPr/>
          </p:nvSpPr>
          <p:spPr>
            <a:xfrm>
              <a:off x="2265417" y="5529807"/>
              <a:ext cx="174567" cy="204482"/>
            </a:xfrm>
            <a:prstGeom prst="triangle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de-DE" sz="600" b="1">
                <a:solidFill>
                  <a:srgbClr val="FFFFFF"/>
                </a:solidFill>
              </a:endParaRPr>
            </a:p>
          </p:txBody>
        </p:sp>
        <p:sp>
          <p:nvSpPr>
            <p:cNvPr id="31" name="Rechteck 30">
              <a:extLst>
                <a:ext uri="{FF2B5EF4-FFF2-40B4-BE49-F238E27FC236}">
                  <a16:creationId xmlns:a16="http://schemas.microsoft.com/office/drawing/2014/main" id="{F4167501-35E9-581C-7FAF-09B74A569066}"/>
                </a:ext>
              </a:extLst>
            </p:cNvPr>
            <p:cNvSpPr/>
            <p:nvPr/>
          </p:nvSpPr>
          <p:spPr>
            <a:xfrm>
              <a:off x="1833155" y="5736255"/>
              <a:ext cx="1039090" cy="315884"/>
            </a:xfrm>
            <a:prstGeom prst="rect">
              <a:avLst/>
            </a:prstGeom>
            <a:grpFill/>
            <a:ln w="3175">
              <a:solidFill>
                <a:schemeClr val="bg2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de-DE" sz="600" b="1" dirty="0" err="1">
                  <a:solidFill>
                    <a:srgbClr val="000000"/>
                  </a:solidFill>
                </a:rPr>
                <a:t>Governance</a:t>
              </a:r>
              <a:r>
                <a:rPr lang="de-DE" sz="600" b="1" dirty="0">
                  <a:solidFill>
                    <a:srgbClr val="000000"/>
                  </a:solidFill>
                </a:rPr>
                <a:t> implementiert</a:t>
              </a:r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D66665C4-C0C4-CB72-4511-76FD723817FD}"/>
              </a:ext>
            </a:extLst>
          </p:cNvPr>
          <p:cNvGrpSpPr/>
          <p:nvPr/>
        </p:nvGrpSpPr>
        <p:grpSpPr>
          <a:xfrm>
            <a:off x="5567449" y="3545781"/>
            <a:ext cx="868948" cy="389335"/>
            <a:chOff x="1673920" y="5529807"/>
            <a:chExt cx="1158597" cy="519113"/>
          </a:xfrm>
          <a:solidFill>
            <a:srgbClr val="FF0000">
              <a:alpha val="45098"/>
            </a:srgbClr>
          </a:solidFill>
        </p:grpSpPr>
        <p:sp>
          <p:nvSpPr>
            <p:cNvPr id="33" name="Gleichschenkliges Dreieck 32">
              <a:extLst>
                <a:ext uri="{FF2B5EF4-FFF2-40B4-BE49-F238E27FC236}">
                  <a16:creationId xmlns:a16="http://schemas.microsoft.com/office/drawing/2014/main" id="{9F06E1E8-FEFD-DA3D-13CD-DC434A110720}"/>
                </a:ext>
              </a:extLst>
            </p:cNvPr>
            <p:cNvSpPr/>
            <p:nvPr/>
          </p:nvSpPr>
          <p:spPr>
            <a:xfrm>
              <a:off x="2265417" y="5529807"/>
              <a:ext cx="174567" cy="204482"/>
            </a:xfrm>
            <a:prstGeom prst="triangle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de-DE" sz="600" b="1" dirty="0">
                <a:solidFill>
                  <a:srgbClr val="FFFFFF"/>
                </a:solidFill>
              </a:endParaRPr>
            </a:p>
          </p:txBody>
        </p:sp>
        <p:sp>
          <p:nvSpPr>
            <p:cNvPr id="34" name="Rechteck 33">
              <a:extLst>
                <a:ext uri="{FF2B5EF4-FFF2-40B4-BE49-F238E27FC236}">
                  <a16:creationId xmlns:a16="http://schemas.microsoft.com/office/drawing/2014/main" id="{CB0FAC32-A791-4B9B-1F2E-55536D76F18A}"/>
                </a:ext>
              </a:extLst>
            </p:cNvPr>
            <p:cNvSpPr/>
            <p:nvPr/>
          </p:nvSpPr>
          <p:spPr>
            <a:xfrm>
              <a:off x="1673920" y="5733036"/>
              <a:ext cx="1158597" cy="315884"/>
            </a:xfrm>
            <a:prstGeom prst="rect">
              <a:avLst/>
            </a:prstGeom>
            <a:grpFill/>
            <a:ln w="3175">
              <a:solidFill>
                <a:schemeClr val="bg2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de-DE" sz="600" b="1" dirty="0">
                  <a:solidFill>
                    <a:srgbClr val="000000"/>
                  </a:solidFill>
                </a:rPr>
                <a:t>Alle Maßnahmen geplant</a:t>
              </a:r>
            </a:p>
          </p:txBody>
        </p:sp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39A72D6B-D91F-E874-0D6C-AA0CD420DDDD}"/>
              </a:ext>
            </a:extLst>
          </p:cNvPr>
          <p:cNvGrpSpPr/>
          <p:nvPr/>
        </p:nvGrpSpPr>
        <p:grpSpPr>
          <a:xfrm>
            <a:off x="1619314" y="1893845"/>
            <a:ext cx="857652" cy="407126"/>
            <a:chOff x="1833155" y="5529807"/>
            <a:chExt cx="1039090" cy="522332"/>
          </a:xfrm>
          <a:solidFill>
            <a:srgbClr val="FF0000">
              <a:alpha val="45098"/>
            </a:srgbClr>
          </a:solidFill>
        </p:grpSpPr>
        <p:sp>
          <p:nvSpPr>
            <p:cNvPr id="36" name="Gleichschenkliges Dreieck 35">
              <a:extLst>
                <a:ext uri="{FF2B5EF4-FFF2-40B4-BE49-F238E27FC236}">
                  <a16:creationId xmlns:a16="http://schemas.microsoft.com/office/drawing/2014/main" id="{6D99C61B-C288-4118-498A-5FEF827039D5}"/>
                </a:ext>
              </a:extLst>
            </p:cNvPr>
            <p:cNvSpPr/>
            <p:nvPr/>
          </p:nvSpPr>
          <p:spPr>
            <a:xfrm>
              <a:off x="2265417" y="5529807"/>
              <a:ext cx="174567" cy="204482"/>
            </a:xfrm>
            <a:prstGeom prst="triangle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de-DE" sz="600" b="1">
                <a:solidFill>
                  <a:srgbClr val="FFFFFF"/>
                </a:solidFill>
              </a:endParaRPr>
            </a:p>
          </p:txBody>
        </p:sp>
        <p:sp>
          <p:nvSpPr>
            <p:cNvPr id="37" name="Rechteck 36">
              <a:extLst>
                <a:ext uri="{FF2B5EF4-FFF2-40B4-BE49-F238E27FC236}">
                  <a16:creationId xmlns:a16="http://schemas.microsoft.com/office/drawing/2014/main" id="{DFCC2804-BE0B-99B4-C022-5A94CF8306F2}"/>
                </a:ext>
              </a:extLst>
            </p:cNvPr>
            <p:cNvSpPr/>
            <p:nvPr/>
          </p:nvSpPr>
          <p:spPr>
            <a:xfrm>
              <a:off x="1833155" y="5736255"/>
              <a:ext cx="1039090" cy="315884"/>
            </a:xfrm>
            <a:prstGeom prst="rect">
              <a:avLst/>
            </a:prstGeom>
            <a:grpFill/>
            <a:ln w="3175">
              <a:solidFill>
                <a:schemeClr val="bg2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de-DE" sz="600" b="1" dirty="0">
                  <a:solidFill>
                    <a:srgbClr val="000000"/>
                  </a:solidFill>
                </a:rPr>
                <a:t>Kickoff-Workshop</a:t>
              </a:r>
            </a:p>
          </p:txBody>
        </p:sp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54671BDC-97BC-F27F-4623-9CE0FA9912F5}"/>
              </a:ext>
            </a:extLst>
          </p:cNvPr>
          <p:cNvGrpSpPr/>
          <p:nvPr/>
        </p:nvGrpSpPr>
        <p:grpSpPr>
          <a:xfrm>
            <a:off x="2667901" y="2447004"/>
            <a:ext cx="965597" cy="404741"/>
            <a:chOff x="1702375" y="5532862"/>
            <a:chExt cx="1169870" cy="519272"/>
          </a:xfrm>
          <a:solidFill>
            <a:srgbClr val="FF0000">
              <a:alpha val="45098"/>
            </a:srgbClr>
          </a:solidFill>
        </p:grpSpPr>
        <p:sp>
          <p:nvSpPr>
            <p:cNvPr id="39" name="Gleichschenkliges Dreieck 38">
              <a:extLst>
                <a:ext uri="{FF2B5EF4-FFF2-40B4-BE49-F238E27FC236}">
                  <a16:creationId xmlns:a16="http://schemas.microsoft.com/office/drawing/2014/main" id="{9E7AFA67-B5CC-8265-A2E8-653725BE22C4}"/>
                </a:ext>
              </a:extLst>
            </p:cNvPr>
            <p:cNvSpPr/>
            <p:nvPr/>
          </p:nvSpPr>
          <p:spPr>
            <a:xfrm>
              <a:off x="2186079" y="5532862"/>
              <a:ext cx="174567" cy="204482"/>
            </a:xfrm>
            <a:prstGeom prst="triangle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de-DE" sz="600" b="1">
                <a:solidFill>
                  <a:srgbClr val="FFFFFF"/>
                </a:solidFill>
              </a:endParaRPr>
            </a:p>
          </p:txBody>
        </p:sp>
        <p:sp>
          <p:nvSpPr>
            <p:cNvPr id="40" name="Rechteck 39">
              <a:extLst>
                <a:ext uri="{FF2B5EF4-FFF2-40B4-BE49-F238E27FC236}">
                  <a16:creationId xmlns:a16="http://schemas.microsoft.com/office/drawing/2014/main" id="{484174F8-94A8-2E77-6C69-99F7EE564905}"/>
                </a:ext>
              </a:extLst>
            </p:cNvPr>
            <p:cNvSpPr/>
            <p:nvPr/>
          </p:nvSpPr>
          <p:spPr>
            <a:xfrm>
              <a:off x="1702375" y="5736250"/>
              <a:ext cx="1169870" cy="315884"/>
            </a:xfrm>
            <a:prstGeom prst="rect">
              <a:avLst/>
            </a:prstGeom>
            <a:grpFill/>
            <a:ln w="3175">
              <a:solidFill>
                <a:schemeClr val="bg2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de-DE" sz="600" b="1" dirty="0">
                  <a:solidFill>
                    <a:srgbClr val="000000"/>
                  </a:solidFill>
                </a:rPr>
                <a:t>Analyse-Ergebnisse liegen vor</a:t>
              </a:r>
            </a:p>
          </p:txBody>
        </p: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732A4A4A-442E-2FB4-2CD0-065C8A6FF971}"/>
              </a:ext>
            </a:extLst>
          </p:cNvPr>
          <p:cNvGrpSpPr/>
          <p:nvPr/>
        </p:nvGrpSpPr>
        <p:grpSpPr>
          <a:xfrm>
            <a:off x="2551787" y="1898753"/>
            <a:ext cx="857652" cy="407125"/>
            <a:chOff x="1833155" y="5529807"/>
            <a:chExt cx="1039090" cy="522330"/>
          </a:xfrm>
          <a:solidFill>
            <a:srgbClr val="FF0000">
              <a:alpha val="45098"/>
            </a:srgbClr>
          </a:solidFill>
        </p:grpSpPr>
        <p:sp>
          <p:nvSpPr>
            <p:cNvPr id="21" name="Gleichschenkliges Dreieck 20">
              <a:extLst>
                <a:ext uri="{FF2B5EF4-FFF2-40B4-BE49-F238E27FC236}">
                  <a16:creationId xmlns:a16="http://schemas.microsoft.com/office/drawing/2014/main" id="{0A246351-2593-2F95-131B-85F3B8D0F988}"/>
                </a:ext>
              </a:extLst>
            </p:cNvPr>
            <p:cNvSpPr/>
            <p:nvPr/>
          </p:nvSpPr>
          <p:spPr>
            <a:xfrm>
              <a:off x="2265417" y="5529807"/>
              <a:ext cx="174567" cy="20448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de-DE" sz="1350">
                <a:solidFill>
                  <a:srgbClr val="FFFFFF"/>
                </a:solidFill>
              </a:endParaRPr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43FFD3F0-F72C-0149-FDF4-6338BC5EBC86}"/>
                </a:ext>
              </a:extLst>
            </p:cNvPr>
            <p:cNvSpPr/>
            <p:nvPr/>
          </p:nvSpPr>
          <p:spPr>
            <a:xfrm>
              <a:off x="1833155" y="5736253"/>
              <a:ext cx="1039090" cy="315884"/>
            </a:xfrm>
            <a:prstGeom prst="rect">
              <a:avLst/>
            </a:prstGeom>
            <a:grpFill/>
            <a:ln w="3175">
              <a:solidFill>
                <a:schemeClr val="bg2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de-DE" sz="600" b="1" dirty="0">
                  <a:solidFill>
                    <a:srgbClr val="000000"/>
                  </a:solidFill>
                </a:rPr>
                <a:t>Abstimmung Projektvorgehen</a:t>
              </a:r>
            </a:p>
          </p:txBody>
        </p:sp>
      </p:grpSp>
      <p:sp>
        <p:nvSpPr>
          <p:cNvPr id="5" name="Textfeld 4">
            <a:extLst>
              <a:ext uri="{FF2B5EF4-FFF2-40B4-BE49-F238E27FC236}">
                <a16:creationId xmlns:a16="http://schemas.microsoft.com/office/drawing/2014/main" id="{3AC2D28C-473E-8B8A-227D-8ABA8AE33479}"/>
              </a:ext>
            </a:extLst>
          </p:cNvPr>
          <p:cNvSpPr txBox="1"/>
          <p:nvPr/>
        </p:nvSpPr>
        <p:spPr>
          <a:xfrm>
            <a:off x="6962775" y="4893491"/>
            <a:ext cx="1604838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de-DE" sz="600" dirty="0"/>
              <a:t>Gefördert durch das Ministerium der Justiz und für Digitalisierung des Landes Brandenburg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0350755"/>
      </p:ext>
    </p:extLst>
  </p:cSld>
  <p:clrMapOvr>
    <a:masterClrMapping/>
  </p:clrMapOvr>
</p:sld>
</file>

<file path=ppt/theme/theme1.xml><?xml version="1.0" encoding="utf-8"?>
<a:theme xmlns:a="http://schemas.openxmlformats.org/drawingml/2006/main" name="DABB_PPT">
  <a:themeElements>
    <a:clrScheme name="Benutzerdefiniert 1">
      <a:dk1>
        <a:srgbClr val="000000"/>
      </a:dk1>
      <a:lt1>
        <a:srgbClr val="FFFFFF"/>
      </a:lt1>
      <a:dk2>
        <a:srgbClr val="FFFFFF"/>
      </a:dk2>
      <a:lt2>
        <a:srgbClr val="DA1B1B"/>
      </a:lt2>
      <a:accent1>
        <a:srgbClr val="0A286D"/>
      </a:accent1>
      <a:accent2>
        <a:srgbClr val="004292"/>
      </a:accent2>
      <a:accent3>
        <a:srgbClr val="004EAC"/>
      </a:accent3>
      <a:accent4>
        <a:srgbClr val="C5DAFF"/>
      </a:accent4>
      <a:accent5>
        <a:srgbClr val="DA1B1B"/>
      </a:accent5>
      <a:accent6>
        <a:srgbClr val="F9D0D0"/>
      </a:accent6>
      <a:hlink>
        <a:srgbClr val="0A286D"/>
      </a:hlink>
      <a:folHlink>
        <a:srgbClr val="DA1B1B"/>
      </a:folHlink>
    </a:clrScheme>
    <a:fontScheme name="CONVI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110000"/>
          </a:lnSpc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2025_01_23_Präsentation16x9_DABB.potx" id="{50AB6A7E-8D97-4F57-B847-2E316E3CB93E}" vid="{14DE0875-E1D0-4F9E-8030-731AAA0D534B}"/>
    </a:ext>
  </a:extLst>
</a:theme>
</file>

<file path=ppt/theme/theme2.xml><?xml version="1.0" encoding="utf-8"?>
<a:theme xmlns:a="http://schemas.openxmlformats.org/drawingml/2006/main" name="Larissa">
  <a:themeElements>
    <a:clrScheme name="DABB">
      <a:dk1>
        <a:srgbClr val="083D65"/>
      </a:dk1>
      <a:lt1>
        <a:srgbClr val="FFFFFF"/>
      </a:lt1>
      <a:dk2>
        <a:srgbClr val="7F7F7F"/>
      </a:dk2>
      <a:lt2>
        <a:srgbClr val="000000"/>
      </a:lt2>
      <a:accent1>
        <a:srgbClr val="0057C4"/>
      </a:accent1>
      <a:accent2>
        <a:srgbClr val="0057C4"/>
      </a:accent2>
      <a:accent3>
        <a:srgbClr val="88BCE5"/>
      </a:accent3>
      <a:accent4>
        <a:srgbClr val="C3DEF2"/>
      </a:accent4>
      <a:accent5>
        <a:srgbClr val="C3C5C7"/>
      </a:accent5>
      <a:accent6>
        <a:srgbClr val="7F7F7F"/>
      </a:accent6>
      <a:hlink>
        <a:srgbClr val="0075BF"/>
      </a:hlink>
      <a:folHlink>
        <a:srgbClr val="4D9BD8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083876e-fa48-4d15-9ae0-dd18776af28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CED7311B9732848898C22DEC249C5CA" ma:contentTypeVersion="10" ma:contentTypeDescription="Ein neues Dokument erstellen." ma:contentTypeScope="" ma:versionID="9f16370ffd0b1e8b9ff8f9a17acb48d7">
  <xsd:schema xmlns:xsd="http://www.w3.org/2001/XMLSchema" xmlns:xs="http://www.w3.org/2001/XMLSchema" xmlns:p="http://schemas.microsoft.com/office/2006/metadata/properties" xmlns:ns3="d083876e-fa48-4d15-9ae0-dd18776af282" targetNamespace="http://schemas.microsoft.com/office/2006/metadata/properties" ma:root="true" ma:fieldsID="1216d99d9c09d32187749142e150ab52" ns3:_="">
    <xsd:import namespace="d083876e-fa48-4d15-9ae0-dd18776af282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_activity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ServiceSystem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83876e-fa48-4d15-9ae0-dd18776af282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9" nillable="true" ma:displayName="_activity" ma:hidden="true" ma:internalName="_activity">
      <xsd:simpleType>
        <xsd:restriction base="dms:Note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ystemTags" ma:index="16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CE95154-F251-4F11-8DF6-BA81E4F4A8D3}">
  <ds:schemaRefs>
    <ds:schemaRef ds:uri="http://purl.org/dc/dcmitype/"/>
    <ds:schemaRef ds:uri="http://purl.org/dc/terms/"/>
    <ds:schemaRef ds:uri="http://www.w3.org/XML/1998/namespace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d083876e-fa48-4d15-9ae0-dd18776af282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8E9A7F0-24E5-479F-AB76-F0E0792AE2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83876e-fa48-4d15-9ae0-dd18776af2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D22B1CD-4D9B-4E47-8C4F-0DFDCBB46B4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2025_01_23_Präsentation16x9_DABB</Template>
  <TotalTime>0</TotalTime>
  <Words>72</Words>
  <Application>Microsoft Office PowerPoint</Application>
  <PresentationFormat>Bildschirmpräsentation (16:9)</PresentationFormat>
  <Paragraphs>27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10" baseType="lpstr">
      <vt:lpstr>Arial</vt:lpstr>
      <vt:lpstr>BundesSans Medium</vt:lpstr>
      <vt:lpstr>Calibri</vt:lpstr>
      <vt:lpstr>Segoe UI</vt:lpstr>
      <vt:lpstr>Segoe UI Black</vt:lpstr>
      <vt:lpstr>Segoe UI Light</vt:lpstr>
      <vt:lpstr>Symbol</vt:lpstr>
      <vt:lpstr>Work Sans</vt:lpstr>
      <vt:lpstr>DABB_PPT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Frydia von Hinüber</dc:creator>
  <dc:description>Vorlage Praesentation;_x000d_
Version 004;_x000d_
2014-03-19;</dc:description>
  <cp:lastModifiedBy>Julia Bauske</cp:lastModifiedBy>
  <cp:revision>46</cp:revision>
  <dcterms:created xsi:type="dcterms:W3CDTF">2025-01-23T17:33:08Z</dcterms:created>
  <dcterms:modified xsi:type="dcterms:W3CDTF">2025-07-28T12:51:47Z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rstellt von">
    <vt:lpwstr>STRICHPUNKT</vt:lpwstr>
  </property>
  <property fmtid="{D5CDD505-2E9C-101B-9397-08002B2CF9AE}" pid="3" name="Erstellt am">
    <vt:lpwstr>26.11.2013</vt:lpwstr>
  </property>
  <property fmtid="{D5CDD505-2E9C-101B-9397-08002B2CF9AE}" pid="4" name="Bearbeiter">
    <vt:lpwstr>gadamovich | office implementation</vt:lpwstr>
  </property>
  <property fmtid="{D5CDD505-2E9C-101B-9397-08002B2CF9AE}" pid="5" name="Version">
    <vt:lpwstr>004</vt:lpwstr>
  </property>
  <property fmtid="{D5CDD505-2E9C-101B-9397-08002B2CF9AE}" pid="6" name="Version vom">
    <vt:lpwstr>19.03.2014</vt:lpwstr>
  </property>
  <property fmtid="{D5CDD505-2E9C-101B-9397-08002B2CF9AE}" pid="7" name="_dlc_DocIdItemGuid">
    <vt:lpwstr>2b10205d-2137-451e-9d79-96200609bb12</vt:lpwstr>
  </property>
  <property fmtid="{D5CDD505-2E9C-101B-9397-08002B2CF9AE}" pid="8" name="MSIP_Label_fb7e9e1c-b5fc-4b2d-811b-c112eb90d932_Enabled">
    <vt:lpwstr>true</vt:lpwstr>
  </property>
  <property fmtid="{D5CDD505-2E9C-101B-9397-08002B2CF9AE}" pid="9" name="MSIP_Label_fb7e9e1c-b5fc-4b2d-811b-c112eb90d932_SetDate">
    <vt:lpwstr>2025-01-23T17:33:09Z</vt:lpwstr>
  </property>
  <property fmtid="{D5CDD505-2E9C-101B-9397-08002B2CF9AE}" pid="10" name="MSIP_Label_fb7e9e1c-b5fc-4b2d-811b-c112eb90d932_Method">
    <vt:lpwstr>Standard</vt:lpwstr>
  </property>
  <property fmtid="{D5CDD505-2E9C-101B-9397-08002B2CF9AE}" pid="11" name="MSIP_Label_fb7e9e1c-b5fc-4b2d-811b-c112eb90d932_Name">
    <vt:lpwstr>S1-Offen</vt:lpwstr>
  </property>
  <property fmtid="{D5CDD505-2E9C-101B-9397-08002B2CF9AE}" pid="12" name="MSIP_Label_fb7e9e1c-b5fc-4b2d-811b-c112eb90d932_SiteId">
    <vt:lpwstr>e95c1dc3-92a9-43b0-a66c-e2624a1d118b</vt:lpwstr>
  </property>
  <property fmtid="{D5CDD505-2E9C-101B-9397-08002B2CF9AE}" pid="13" name="MSIP_Label_fb7e9e1c-b5fc-4b2d-811b-c112eb90d932_ActionId">
    <vt:lpwstr>7eb7baa3-2822-47b4-99d8-7c4148d29650</vt:lpwstr>
  </property>
  <property fmtid="{D5CDD505-2E9C-101B-9397-08002B2CF9AE}" pid="14" name="MSIP_Label_fb7e9e1c-b5fc-4b2d-811b-c112eb90d932_ContentBits">
    <vt:lpwstr>0</vt:lpwstr>
  </property>
  <property fmtid="{D5CDD505-2E9C-101B-9397-08002B2CF9AE}" pid="15" name="MediaServiceImageTags">
    <vt:lpwstr/>
  </property>
  <property fmtid="{D5CDD505-2E9C-101B-9397-08002B2CF9AE}" pid="16" name="MSIP_Label_fb7e9e1c-b5fc-4b2d-811b-c112eb90d932_Tag">
    <vt:lpwstr>10, 3, 0, 2</vt:lpwstr>
  </property>
  <property fmtid="{D5CDD505-2E9C-101B-9397-08002B2CF9AE}" pid="17" name="ContentTypeId">
    <vt:lpwstr>0x0101002CED7311B9732848898C22DEC249C5CA</vt:lpwstr>
  </property>
</Properties>
</file>