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15" r:id="rId4"/>
  </p:sldMasterIdLst>
  <p:notesMasterIdLst>
    <p:notesMasterId r:id="rId6"/>
  </p:notesMasterIdLst>
  <p:handoutMasterIdLst>
    <p:handoutMasterId r:id="rId7"/>
  </p:handoutMasterIdLst>
  <p:sldIdLst>
    <p:sldId id="323" r:id="rId5"/>
  </p:sldIdLst>
  <p:sldSz cx="9144000" cy="5143500" type="screen16x9"/>
  <p:notesSz cx="6858000" cy="9144000"/>
  <p:defaultTextStyle>
    <a:defPPr>
      <a:defRPr lang="de-DE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2DFF26-CC17-AAAB-9025-D820D765EAC7}" name="Susanne Landgren" initials="SL" userId="S::Landgren@convis.com::a7eeac45-c362-495d-9eee-700421a3e7b7" providerId="AD"/>
  <p188:author id="{AA658CAC-8F5C-DB3B-FEFE-DFDC0A0E36FB}" name="Frydia von Hinüber" initials="Fv" userId="S::frydia.vonhinueber@digital-agentur.de::9837a661-7b6e-4616-9210-a3a8240824f1" providerId="AD"/>
  <p188:author id="{0BE3A7C7-A54E-98D5-E862-3F8E320CDC51}" name="Marie Isabel Bischof" initials="MB" userId="S::Bischof@convis.com::06c47ac1-064a-4995-9e81-5925536cbf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Gericke" initials="DG" lastIdx="3" clrIdx="0">
    <p:extLst>
      <p:ext uri="{19B8F6BF-5375-455C-9EA6-DF929625EA0E}">
        <p15:presenceInfo xmlns:p15="http://schemas.microsoft.com/office/powerpoint/2012/main" userId="Dennis Geric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AFF"/>
    <a:srgbClr val="679ACD"/>
    <a:srgbClr val="FF0000"/>
    <a:srgbClr val="0A286D"/>
    <a:srgbClr val="99BCE6"/>
    <a:srgbClr val="FFFFFF"/>
    <a:srgbClr val="DA1B1B"/>
    <a:srgbClr val="ECECEC"/>
    <a:srgbClr val="3379CF"/>
    <a:srgbClr val="005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D3C13-C7C2-441D-9076-2ABA682D8BFD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57B3-1B0C-4DDA-9B6A-45D2B43278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3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ABDA2-B844-45A5-9C56-5A5FC05322D8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C716-CF06-4048-B642-EA73E15ABA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66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468274-D868-4183-A0E5-C81841496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1116" y="370008"/>
            <a:ext cx="10157816" cy="4242845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69" y="2005013"/>
            <a:ext cx="6318647" cy="946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Work Sans" pitchFamily="2" charset="0"/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4D8B5-9813-4B19-8664-2CF058A61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569" y="2685613"/>
            <a:ext cx="6318647" cy="101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der Präsentation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15EFF9-F0F8-48CA-9B07-2A71CD01E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6591" y="303610"/>
            <a:ext cx="1947841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64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E12F787-626E-45D8-BF18-F609059CC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3600" y="-336381"/>
            <a:ext cx="10301139" cy="6147822"/>
          </a:xfrm>
          <a:prstGeom prst="rect">
            <a:avLst/>
          </a:prstGeom>
        </p:spPr>
      </p:pic>
      <p:sp>
        <p:nvSpPr>
          <p:cNvPr id="15" name="Titel 13">
            <a:extLst>
              <a:ext uri="{FF2B5EF4-FFF2-40B4-BE49-F238E27FC236}">
                <a16:creationId xmlns:a16="http://schemas.microsoft.com/office/drawing/2014/main" id="{FEEF2907-CB4F-458E-A88C-90F600AD4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69" y="2005012"/>
            <a:ext cx="6318647" cy="566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latin typeface="Work Sans" pitchFamily="2" charset="0"/>
              </a:defRPr>
            </a:lvl1pPr>
          </a:lstStyle>
          <a:p>
            <a:r>
              <a:rPr lang="de-DE"/>
              <a:t>Zwischentitel der Präsentation</a:t>
            </a:r>
          </a:p>
        </p:txBody>
      </p:sp>
      <p:sp>
        <p:nvSpPr>
          <p:cNvPr id="16" name="Textplatzhalter 23">
            <a:extLst>
              <a:ext uri="{FF2B5EF4-FFF2-40B4-BE49-F238E27FC236}">
                <a16:creationId xmlns:a16="http://schemas.microsoft.com/office/drawing/2014/main" id="{F0092940-E720-4D01-8C1C-7B5B480907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539" y="2571750"/>
            <a:ext cx="6318647" cy="725397"/>
          </a:xfrm>
          <a:prstGeom prst="rect">
            <a:avLst/>
          </a:prstGeom>
        </p:spPr>
        <p:txBody>
          <a:bodyPr/>
          <a:lstStyle>
            <a:lvl1pPr>
              <a:buNone/>
              <a:defRPr sz="27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|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76E76E-9FBC-44AE-8170-4E72AC9A1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1963" y="116141"/>
            <a:ext cx="823031" cy="18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5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hn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9046C85-9C25-4EFE-A306-0065AD968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62" y="114630"/>
            <a:ext cx="822620" cy="188980"/>
          </a:xfrm>
          <a:prstGeom prst="rect">
            <a:avLst/>
          </a:prstGeom>
        </p:spPr>
      </p:pic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D6AE69FF-6E26-415F-866D-C876EAC7D6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569" y="1437085"/>
            <a:ext cx="7722394" cy="33992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65FC1185-229A-45C5-B09D-64868F57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06FD6B1D-F3D8-44E5-A036-4FBDDFBD99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A82C4F6-C975-4EDE-8AB4-E41DBFBF3AF3}" type="slidenum">
              <a:rPr lang="de-DE" smtClean="0"/>
              <a:pPr algn="ct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46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0D3FFE0B-0FCA-43D2-89F8-400E0856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307777"/>
            <a:ext cx="7722394" cy="562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C5E910D-751A-41E1-832C-C9DE97BAA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437085"/>
            <a:ext cx="7722394" cy="340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 [nicht verwenden]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37418-486D-432B-A830-16A377976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433" y="4839891"/>
            <a:ext cx="134540" cy="303610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/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pPr algn="ctr"/>
            <a:fld id="{BA82C4F6-C975-4EDE-8AB4-E41DBFBF3AF3}" type="slidenum">
              <a:rPr lang="de-DE" smtClean="0"/>
              <a:pPr algn="ct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75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9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250">
          <p15:clr>
            <a:srgbClr val="F26B43"/>
          </p15:clr>
        </p15:guide>
        <p15:guide id="4" pos="4430">
          <p15:clr>
            <a:srgbClr val="F26B43"/>
          </p15:clr>
        </p15:guide>
        <p15:guide id="5" pos="5019">
          <p15:clr>
            <a:srgbClr val="F26B43"/>
          </p15:clr>
        </p15:guide>
        <p15:guide id="6" pos="2661">
          <p15:clr>
            <a:srgbClr val="F26B43"/>
          </p15:clr>
        </p15:guide>
        <p15:guide id="7" pos="2071">
          <p15:clr>
            <a:srgbClr val="F26B43"/>
          </p15:clr>
        </p15:guide>
        <p15:guide id="8" pos="5609">
          <p15:clr>
            <a:srgbClr val="F26B43"/>
          </p15:clr>
        </p15:guide>
        <p15:guide id="9" pos="6199">
          <p15:clr>
            <a:srgbClr val="F26B43"/>
          </p15:clr>
        </p15:guide>
        <p15:guide id="10" pos="1481">
          <p15:clr>
            <a:srgbClr val="F26B43"/>
          </p15:clr>
        </p15:guide>
        <p15:guide id="11" pos="892">
          <p15:clr>
            <a:srgbClr val="F26B43"/>
          </p15:clr>
        </p15:guide>
        <p15:guide id="12" pos="6788">
          <p15:clr>
            <a:srgbClr val="F26B43"/>
          </p15:clr>
        </p15:guide>
        <p15:guide id="13" pos="7378">
          <p15:clr>
            <a:srgbClr val="F26B43"/>
          </p15:clr>
        </p15:guide>
        <p15:guide id="14" pos="302">
          <p15:clr>
            <a:srgbClr val="F26B43"/>
          </p15:clr>
        </p15:guide>
        <p15:guide id="15" orient="horz" pos="1684">
          <p15:clr>
            <a:srgbClr val="F26B43"/>
          </p15:clr>
        </p15:guide>
        <p15:guide id="16" orient="horz" pos="1207">
          <p15:clr>
            <a:srgbClr val="F26B43"/>
          </p15:clr>
        </p15:guide>
        <p15:guide id="17" orient="horz" pos="731">
          <p15:clr>
            <a:srgbClr val="F26B43"/>
          </p15:clr>
        </p15:guide>
        <p15:guide id="18" orient="horz" pos="255">
          <p15:clr>
            <a:srgbClr val="F26B43"/>
          </p15:clr>
        </p15:guide>
        <p15:guide id="19" orient="horz" pos="2636">
          <p15:clr>
            <a:srgbClr val="F26B43"/>
          </p15:clr>
        </p15:guide>
        <p15:guide id="20" orient="horz" pos="3113">
          <p15:clr>
            <a:srgbClr val="F26B43"/>
          </p15:clr>
        </p15:guide>
        <p15:guide id="21" orient="horz" pos="3589">
          <p15:clr>
            <a:srgbClr val="F26B43"/>
          </p15:clr>
        </p15:guide>
        <p15:guide id="22" orient="horz" pos="4065">
          <p15:clr>
            <a:srgbClr val="F26B43"/>
          </p15:clr>
        </p15:guide>
        <p15:guide id="23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A53FD17-397F-4C70-A101-A3BED782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Template: Kanban-Board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7D1F82-2698-4E09-94CD-362E72EE1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defTabSz="685800"/>
            <a:fld id="{BA82C4F6-C975-4EDE-8AB4-E41DBFBF3AF3}" type="slidenum">
              <a:rPr lang="de-DE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defTabSz="685800"/>
              <a:t>1</a:t>
            </a:fld>
            <a:endParaRPr lang="de-DE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1" name="Tabelle 31">
            <a:extLst>
              <a:ext uri="{FF2B5EF4-FFF2-40B4-BE49-F238E27FC236}">
                <a16:creationId xmlns:a16="http://schemas.microsoft.com/office/drawing/2014/main" id="{EB7B1D3E-28DD-465D-9EBD-49AFA4796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468430"/>
              </p:ext>
            </p:extLst>
          </p:nvPr>
        </p:nvGraphicFramePr>
        <p:xfrm>
          <a:off x="361108" y="1105615"/>
          <a:ext cx="7720854" cy="332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092">
                  <a:extLst>
                    <a:ext uri="{9D8B030D-6E8A-4147-A177-3AD203B41FA5}">
                      <a16:colId xmlns:a16="http://schemas.microsoft.com/office/drawing/2014/main" val="1413870476"/>
                    </a:ext>
                  </a:extLst>
                </a:gridCol>
                <a:gridCol w="2620566">
                  <a:extLst>
                    <a:ext uri="{9D8B030D-6E8A-4147-A177-3AD203B41FA5}">
                      <a16:colId xmlns:a16="http://schemas.microsoft.com/office/drawing/2014/main" val="711267511"/>
                    </a:ext>
                  </a:extLst>
                </a:gridCol>
                <a:gridCol w="1930598">
                  <a:extLst>
                    <a:ext uri="{9D8B030D-6E8A-4147-A177-3AD203B41FA5}">
                      <a16:colId xmlns:a16="http://schemas.microsoft.com/office/drawing/2014/main" val="3439024870"/>
                    </a:ext>
                  </a:extLst>
                </a:gridCol>
                <a:gridCol w="1930598">
                  <a:extLst>
                    <a:ext uri="{9D8B030D-6E8A-4147-A177-3AD203B41FA5}">
                      <a16:colId xmlns:a16="http://schemas.microsoft.com/office/drawing/2014/main" val="4143276198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Kanban-Board zu Projekt …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Aufgabe / </a:t>
                      </a:r>
                      <a:r>
                        <a:rPr lang="de-DE" sz="100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-do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Bearbeitung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Erledigt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55839"/>
                  </a:ext>
                </a:extLst>
              </a:tr>
              <a:tr h="853095"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Hohe Priorität / Dringend diese Woche</a:t>
                      </a:r>
                    </a:p>
                    <a:p>
                      <a:endParaRPr lang="de-DE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53430"/>
                  </a:ext>
                </a:extLst>
              </a:tr>
              <a:tr h="693962"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Projektbaustein A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234281"/>
                  </a:ext>
                </a:extLst>
              </a:tr>
              <a:tr h="693962"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Projektbaustein B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12642"/>
                  </a:ext>
                </a:extLst>
              </a:tr>
              <a:tr h="693962"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Projektbaustein C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745187"/>
                  </a:ext>
                </a:extLst>
              </a:tr>
            </a:tbl>
          </a:graphicData>
        </a:graphic>
      </p:graphicFrame>
      <p:sp>
        <p:nvSpPr>
          <p:cNvPr id="32" name="Gefaltete Ecke 43">
            <a:extLst>
              <a:ext uri="{FF2B5EF4-FFF2-40B4-BE49-F238E27FC236}">
                <a16:creationId xmlns:a16="http://schemas.microsoft.com/office/drawing/2014/main" id="{721230B7-F93C-4901-BD27-07077DF0617A}"/>
              </a:ext>
            </a:extLst>
          </p:cNvPr>
          <p:cNvSpPr/>
          <p:nvPr/>
        </p:nvSpPr>
        <p:spPr>
          <a:xfrm>
            <a:off x="2043335" y="1745792"/>
            <a:ext cx="451774" cy="357080"/>
          </a:xfrm>
          <a:prstGeom prst="foldedCorner">
            <a:avLst/>
          </a:prstGeom>
          <a:solidFill>
            <a:srgbClr val="679A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Gefaltete Ecke 48">
            <a:extLst>
              <a:ext uri="{FF2B5EF4-FFF2-40B4-BE49-F238E27FC236}">
                <a16:creationId xmlns:a16="http://schemas.microsoft.com/office/drawing/2014/main" id="{9DF9EFEB-42DE-4489-A973-9AA47662DBAD}"/>
              </a:ext>
            </a:extLst>
          </p:cNvPr>
          <p:cNvSpPr/>
          <p:nvPr/>
        </p:nvSpPr>
        <p:spPr>
          <a:xfrm>
            <a:off x="2693351" y="1908918"/>
            <a:ext cx="451774" cy="357080"/>
          </a:xfrm>
          <a:prstGeom prst="foldedCorner">
            <a:avLst/>
          </a:prstGeom>
          <a:solidFill>
            <a:srgbClr val="C5DA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Gefaltete Ecke 49">
            <a:extLst>
              <a:ext uri="{FF2B5EF4-FFF2-40B4-BE49-F238E27FC236}">
                <a16:creationId xmlns:a16="http://schemas.microsoft.com/office/drawing/2014/main" id="{90B95AB5-04BA-4CC7-BBFD-C2A6F2B13EDB}"/>
              </a:ext>
            </a:extLst>
          </p:cNvPr>
          <p:cNvSpPr/>
          <p:nvPr/>
        </p:nvSpPr>
        <p:spPr>
          <a:xfrm>
            <a:off x="2716480" y="4004361"/>
            <a:ext cx="451774" cy="35708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Gefaltete Ecke 50">
            <a:extLst>
              <a:ext uri="{FF2B5EF4-FFF2-40B4-BE49-F238E27FC236}">
                <a16:creationId xmlns:a16="http://schemas.microsoft.com/office/drawing/2014/main" id="{FF3652B0-FBCB-4CDF-8F9B-E505B221D93B}"/>
              </a:ext>
            </a:extLst>
          </p:cNvPr>
          <p:cNvSpPr/>
          <p:nvPr/>
        </p:nvSpPr>
        <p:spPr>
          <a:xfrm>
            <a:off x="5245768" y="1653280"/>
            <a:ext cx="451774" cy="357080"/>
          </a:xfrm>
          <a:prstGeom prst="foldedCorner">
            <a:avLst/>
          </a:prstGeom>
          <a:solidFill>
            <a:srgbClr val="C5DA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Gefaltete Ecke 51">
            <a:extLst>
              <a:ext uri="{FF2B5EF4-FFF2-40B4-BE49-F238E27FC236}">
                <a16:creationId xmlns:a16="http://schemas.microsoft.com/office/drawing/2014/main" id="{8BA331F1-56D0-47C9-8EB0-07418B8FE6F3}"/>
              </a:ext>
            </a:extLst>
          </p:cNvPr>
          <p:cNvSpPr/>
          <p:nvPr/>
        </p:nvSpPr>
        <p:spPr>
          <a:xfrm>
            <a:off x="5174052" y="3240502"/>
            <a:ext cx="451774" cy="357080"/>
          </a:xfrm>
          <a:prstGeom prst="foldedCorner">
            <a:avLst/>
          </a:prstGeom>
          <a:solidFill>
            <a:srgbClr val="679A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Gefaltete Ecke 54">
            <a:extLst>
              <a:ext uri="{FF2B5EF4-FFF2-40B4-BE49-F238E27FC236}">
                <a16:creationId xmlns:a16="http://schemas.microsoft.com/office/drawing/2014/main" id="{44B1193D-82AB-4689-84AC-5C41B03194A2}"/>
              </a:ext>
            </a:extLst>
          </p:cNvPr>
          <p:cNvSpPr/>
          <p:nvPr/>
        </p:nvSpPr>
        <p:spPr>
          <a:xfrm>
            <a:off x="7091158" y="1699260"/>
            <a:ext cx="451774" cy="357080"/>
          </a:xfrm>
          <a:prstGeom prst="foldedCorner">
            <a:avLst/>
          </a:prstGeom>
          <a:solidFill>
            <a:srgbClr val="679A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Gefaltete Ecke 55">
            <a:extLst>
              <a:ext uri="{FF2B5EF4-FFF2-40B4-BE49-F238E27FC236}">
                <a16:creationId xmlns:a16="http://schemas.microsoft.com/office/drawing/2014/main" id="{FEA1818A-3C5B-4CCC-9E44-B4E40D684D2C}"/>
              </a:ext>
            </a:extLst>
          </p:cNvPr>
          <p:cNvSpPr/>
          <p:nvPr/>
        </p:nvSpPr>
        <p:spPr>
          <a:xfrm>
            <a:off x="4469913" y="2502679"/>
            <a:ext cx="451774" cy="35708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1E97C30-923C-412B-B180-07B97F206079}"/>
              </a:ext>
            </a:extLst>
          </p:cNvPr>
          <p:cNvSpPr txBox="1"/>
          <p:nvPr/>
        </p:nvSpPr>
        <p:spPr>
          <a:xfrm>
            <a:off x="399861" y="4905488"/>
            <a:ext cx="4903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de-DE" sz="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Baukasten Strategieentwicklung | Version 1.0 | 2021 | CC BY-ND 4.0 Lizenz</a:t>
            </a:r>
          </a:p>
          <a:p>
            <a:pPr defTabSz="685800"/>
            <a:endParaRPr lang="de-DE" sz="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A5FA27D-171B-40C7-AAD2-CB4E21845E20}"/>
              </a:ext>
            </a:extLst>
          </p:cNvPr>
          <p:cNvSpPr txBox="1"/>
          <p:nvPr/>
        </p:nvSpPr>
        <p:spPr>
          <a:xfrm>
            <a:off x="6989197" y="4839560"/>
            <a:ext cx="1691309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685800"/>
            <a:r>
              <a:rPr lang="de-DE" sz="600" dirty="0">
                <a:solidFill>
                  <a:srgbClr val="000000"/>
                </a:solidFill>
                <a:latin typeface="Segoe UI"/>
                <a:cs typeface="Segoe UI"/>
              </a:rPr>
              <a:t>Gefördert durch das Ministerium der Justiz und für Digitalisierung des Landes Brandenburg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5894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#DABB Farbpool">
      <a:dk1>
        <a:srgbClr val="000000"/>
      </a:dk1>
      <a:lt1>
        <a:srgbClr val="FFFFFF"/>
      </a:lt1>
      <a:dk2>
        <a:srgbClr val="DA1B1B"/>
      </a:dk2>
      <a:lt2>
        <a:srgbClr val="FFFFFF"/>
      </a:lt2>
      <a:accent1>
        <a:srgbClr val="DA1B1B"/>
      </a:accent1>
      <a:accent2>
        <a:srgbClr val="0057C4"/>
      </a:accent2>
      <a:accent3>
        <a:srgbClr val="834C77"/>
      </a:accent3>
      <a:accent4>
        <a:srgbClr val="E74747"/>
      </a:accent4>
      <a:accent5>
        <a:srgbClr val="EF8585"/>
      </a:accent5>
      <a:accent6>
        <a:srgbClr val="F9D0D0"/>
      </a:accent6>
      <a:hlink>
        <a:srgbClr val="ABD1FF"/>
      </a:hlink>
      <a:folHlink>
        <a:srgbClr val="B195B1"/>
      </a:folHlink>
    </a:clrScheme>
    <a:fontScheme name="Benutzerdefiniert 1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Leer" id="{100184EF-F4A5-44D6-9683-EEFA33BB52C1}" vid="{5631D1CB-55CC-4E45-BB94-0DB09091B37E}"/>
    </a:ext>
  </a:extLst>
</a:theme>
</file>

<file path=ppt/theme/theme2.xml><?xml version="1.0" encoding="utf-8"?>
<a:theme xmlns:a="http://schemas.openxmlformats.org/drawingml/2006/main" name="Larissa">
  <a:themeElements>
    <a:clrScheme name="DABB">
      <a:dk1>
        <a:srgbClr val="083D65"/>
      </a:dk1>
      <a:lt1>
        <a:srgbClr val="FFFFFF"/>
      </a:lt1>
      <a:dk2>
        <a:srgbClr val="7F7F7F"/>
      </a:dk2>
      <a:lt2>
        <a:srgbClr val="000000"/>
      </a:lt2>
      <a:accent1>
        <a:srgbClr val="0057C4"/>
      </a:accent1>
      <a:accent2>
        <a:srgbClr val="0057C4"/>
      </a:accent2>
      <a:accent3>
        <a:srgbClr val="88BCE5"/>
      </a:accent3>
      <a:accent4>
        <a:srgbClr val="C3DEF2"/>
      </a:accent4>
      <a:accent5>
        <a:srgbClr val="C3C5C7"/>
      </a:accent5>
      <a:accent6>
        <a:srgbClr val="7F7F7F"/>
      </a:accent6>
      <a:hlink>
        <a:srgbClr val="0075BF"/>
      </a:hlink>
      <a:folHlink>
        <a:srgbClr val="4D9BD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83876e-fa48-4d15-9ae0-dd18776af2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ED7311B9732848898C22DEC249C5CA" ma:contentTypeVersion="10" ma:contentTypeDescription="Ein neues Dokument erstellen." ma:contentTypeScope="" ma:versionID="9f16370ffd0b1e8b9ff8f9a17acb48d7">
  <xsd:schema xmlns:xsd="http://www.w3.org/2001/XMLSchema" xmlns:xs="http://www.w3.org/2001/XMLSchema" xmlns:p="http://schemas.microsoft.com/office/2006/metadata/properties" xmlns:ns3="d083876e-fa48-4d15-9ae0-dd18776af282" targetNamespace="http://schemas.microsoft.com/office/2006/metadata/properties" ma:root="true" ma:fieldsID="1216d99d9c09d32187749142e150ab52" ns3:_="">
    <xsd:import namespace="d083876e-fa48-4d15-9ae0-dd18776af28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3876e-fa48-4d15-9ae0-dd18776af28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E95154-F251-4F11-8DF6-BA81E4F4A8D3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083876e-fa48-4d15-9ae0-dd18776af28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8E9A7F0-24E5-479F-AB76-F0E0792AE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3876e-fa48-4d15-9ae0-dd18776af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22B1CD-4D9B-4E47-8C4F-0DFDCBB46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2025_01_23_Präsentation16x9_DABB</Template>
  <TotalTime>0</TotalTime>
  <Words>50</Words>
  <Application>Microsoft Office PowerPoint</Application>
  <PresentationFormat>Bildschirmpräsentation (16:9)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Segoe UI</vt:lpstr>
      <vt:lpstr>Work Sans</vt:lpstr>
      <vt:lpstr>Office</vt:lpstr>
      <vt:lpstr>Template: Kanban-Board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Frydia von Hinüber</dc:creator>
  <dc:description>Vorlage Praesentation;_x000d_
Version 004;_x000d_
2014-03-19;</dc:description>
  <cp:lastModifiedBy>Julia Bauske</cp:lastModifiedBy>
  <cp:revision>46</cp:revision>
  <dcterms:created xsi:type="dcterms:W3CDTF">2025-01-23T17:33:08Z</dcterms:created>
  <dcterms:modified xsi:type="dcterms:W3CDTF">2025-07-28T12:48:51Z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26.11.2013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004</vt:lpwstr>
  </property>
  <property fmtid="{D5CDD505-2E9C-101B-9397-08002B2CF9AE}" pid="6" name="Version vom">
    <vt:lpwstr>19.03.2014</vt:lpwstr>
  </property>
  <property fmtid="{D5CDD505-2E9C-101B-9397-08002B2CF9AE}" pid="7" name="_dlc_DocIdItemGuid">
    <vt:lpwstr>2b10205d-2137-451e-9d79-96200609bb12</vt:lpwstr>
  </property>
  <property fmtid="{D5CDD505-2E9C-101B-9397-08002B2CF9AE}" pid="8" name="MSIP_Label_fb7e9e1c-b5fc-4b2d-811b-c112eb90d932_Enabled">
    <vt:lpwstr>true</vt:lpwstr>
  </property>
  <property fmtid="{D5CDD505-2E9C-101B-9397-08002B2CF9AE}" pid="9" name="MSIP_Label_fb7e9e1c-b5fc-4b2d-811b-c112eb90d932_SetDate">
    <vt:lpwstr>2025-01-23T17:33:09Z</vt:lpwstr>
  </property>
  <property fmtid="{D5CDD505-2E9C-101B-9397-08002B2CF9AE}" pid="10" name="MSIP_Label_fb7e9e1c-b5fc-4b2d-811b-c112eb90d932_Method">
    <vt:lpwstr>Standard</vt:lpwstr>
  </property>
  <property fmtid="{D5CDD505-2E9C-101B-9397-08002B2CF9AE}" pid="11" name="MSIP_Label_fb7e9e1c-b5fc-4b2d-811b-c112eb90d932_Name">
    <vt:lpwstr>S1-Offen</vt:lpwstr>
  </property>
  <property fmtid="{D5CDD505-2E9C-101B-9397-08002B2CF9AE}" pid="12" name="MSIP_Label_fb7e9e1c-b5fc-4b2d-811b-c112eb90d932_SiteId">
    <vt:lpwstr>e95c1dc3-92a9-43b0-a66c-e2624a1d118b</vt:lpwstr>
  </property>
  <property fmtid="{D5CDD505-2E9C-101B-9397-08002B2CF9AE}" pid="13" name="MSIP_Label_fb7e9e1c-b5fc-4b2d-811b-c112eb90d932_ActionId">
    <vt:lpwstr>7eb7baa3-2822-47b4-99d8-7c4148d29650</vt:lpwstr>
  </property>
  <property fmtid="{D5CDD505-2E9C-101B-9397-08002B2CF9AE}" pid="14" name="MSIP_Label_fb7e9e1c-b5fc-4b2d-811b-c112eb90d932_ContentBits">
    <vt:lpwstr>0</vt:lpwstr>
  </property>
  <property fmtid="{D5CDD505-2E9C-101B-9397-08002B2CF9AE}" pid="15" name="MediaServiceImageTags">
    <vt:lpwstr/>
  </property>
  <property fmtid="{D5CDD505-2E9C-101B-9397-08002B2CF9AE}" pid="16" name="MSIP_Label_fb7e9e1c-b5fc-4b2d-811b-c112eb90d932_Tag">
    <vt:lpwstr>10, 3, 0, 2</vt:lpwstr>
  </property>
  <property fmtid="{D5CDD505-2E9C-101B-9397-08002B2CF9AE}" pid="17" name="ContentTypeId">
    <vt:lpwstr>0x0101002CED7311B9732848898C22DEC249C5CA</vt:lpwstr>
  </property>
</Properties>
</file>