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4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B3B21-1B0A-DC16-4534-BFAFC2272C09}" v="14" dt="2025-07-24T06:58:59.067"/>
    <p1510:client id="{19058564-FBD5-CC64-6465-D04036AF2237}" v="83" dt="2025-07-24T06:54:10.422"/>
    <p1510:client id="{4AA3A596-D715-4BF1-A0AD-9F3E8DCBC07D}" v="61" dt="2025-07-23T08:22:03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24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51908C9-4F7A-E8F4-2945-CA48CA36F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29" y="4815828"/>
            <a:ext cx="5579916" cy="176579"/>
          </a:xfrm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3DF3F1-D36A-7346-AA8B-3102F763F1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22419"/>
            <a:ext cx="5667375" cy="404177"/>
          </a:xfrm>
        </p:spPr>
        <p:txBody>
          <a:bodyPr/>
          <a:lstStyle/>
          <a:p>
            <a:r>
              <a:rPr lang="de-DE" dirty="0"/>
              <a:t>Template: </a:t>
            </a:r>
            <a:r>
              <a:rPr lang="de-DE" dirty="0" err="1"/>
              <a:t>Akteurslandkarte</a:t>
            </a:r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6D992B3-2A67-457C-A68A-55A85F589607}"/>
              </a:ext>
            </a:extLst>
          </p:cNvPr>
          <p:cNvGrpSpPr/>
          <p:nvPr/>
        </p:nvGrpSpPr>
        <p:grpSpPr>
          <a:xfrm>
            <a:off x="1418198" y="1192542"/>
            <a:ext cx="5266619" cy="3178567"/>
            <a:chOff x="2083218" y="1297557"/>
            <a:chExt cx="3458600" cy="276961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F532D4A-C276-4C32-3B5C-AFA4698B3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5000"/>
            </a:blip>
            <a:srcRect l="13205" t="19231" r="13174" b="17873"/>
            <a:stretch/>
          </p:blipFill>
          <p:spPr>
            <a:xfrm>
              <a:off x="2689669" y="1297557"/>
              <a:ext cx="2831802" cy="2446875"/>
            </a:xfrm>
            <a:prstGeom prst="rect">
              <a:avLst/>
            </a:prstGeom>
          </p:spPr>
        </p:pic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A11639E2-7286-5A27-24A5-6FEFE3640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9087" y="1334120"/>
              <a:ext cx="0" cy="24468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84CABCF8-110C-E557-BA9E-866079D3879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087" y="3780995"/>
              <a:ext cx="2882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8F67437-25F1-90AA-47B8-69A517007A9A}"/>
                </a:ext>
              </a:extLst>
            </p:cNvPr>
            <p:cNvSpPr txBox="1"/>
            <p:nvPr/>
          </p:nvSpPr>
          <p:spPr>
            <a:xfrm>
              <a:off x="4639387" y="3913280"/>
              <a:ext cx="56327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Interesse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62DD89B-6805-0233-7F74-BE085C71804D}"/>
                </a:ext>
              </a:extLst>
            </p:cNvPr>
            <p:cNvSpPr txBox="1"/>
            <p:nvPr/>
          </p:nvSpPr>
          <p:spPr>
            <a:xfrm>
              <a:off x="2083218" y="1611634"/>
              <a:ext cx="50163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Einfluss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74A3406-E60B-E175-14B7-05AE04E4BC8F}"/>
                </a:ext>
              </a:extLst>
            </p:cNvPr>
            <p:cNvSpPr/>
            <p:nvPr/>
          </p:nvSpPr>
          <p:spPr>
            <a:xfrm>
              <a:off x="3059769" y="1684418"/>
              <a:ext cx="72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Akteur A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9592DF-C6C3-8D51-E3ED-55E8E6382D18}"/>
                </a:ext>
              </a:extLst>
            </p:cNvPr>
            <p:cNvSpPr/>
            <p:nvPr/>
          </p:nvSpPr>
          <p:spPr>
            <a:xfrm>
              <a:off x="4392177" y="2286166"/>
              <a:ext cx="720000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Akteur B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1AE4E64-5BA6-3B55-93A5-46C6BF042FAC}"/>
                </a:ext>
              </a:extLst>
            </p:cNvPr>
            <p:cNvSpPr/>
            <p:nvPr/>
          </p:nvSpPr>
          <p:spPr>
            <a:xfrm>
              <a:off x="3385570" y="2981618"/>
              <a:ext cx="72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Akteur C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1962B922-FFA3-FE09-6DEE-63C0EB53604C}"/>
              </a:ext>
            </a:extLst>
          </p:cNvPr>
          <p:cNvSpPr txBox="1"/>
          <p:nvPr/>
        </p:nvSpPr>
        <p:spPr>
          <a:xfrm>
            <a:off x="6924675" y="4893491"/>
            <a:ext cx="165055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>
                <a:latin typeface="Segoe UI"/>
                <a:ea typeface="Calibri"/>
                <a:cs typeface="Segoe UI"/>
              </a:rPr>
              <a:t>Gefördert durch das Ministerium der Justiz und für Digitalisierung des Landes Brandenburg</a:t>
            </a:r>
            <a:r>
              <a:rPr lang="de-DE" sz="600" dirty="0">
                <a:latin typeface="Segoe UI"/>
                <a:cs typeface="Segoe UI"/>
              </a:rPr>
              <a:t>.</a:t>
            </a:r>
            <a:endParaRPr lang="de-DE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05881651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37</Words>
  <Application>Microsoft Office PowerPoint</Application>
  <PresentationFormat>Bildschirmpräsentation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BundesSans Medium</vt:lpstr>
      <vt:lpstr>Calibri</vt:lpstr>
      <vt:lpstr>Segoe UI</vt:lpstr>
      <vt:lpstr>Segoe UI Black</vt:lpstr>
      <vt:lpstr>Segoe UI Light</vt:lpstr>
      <vt:lpstr>Symbol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